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2FB8F-E349-44FD-A7B0-854615130F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1D9B8B-588D-4F89-BC83-4DA160EADF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EA8159-75B5-4D3D-AA76-0FC5AD3F6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B644E-1996-488B-839A-830ECA1760B7}" type="datetimeFigureOut">
              <a:rPr lang="es-ES" smtClean="0"/>
              <a:t>16/12/2019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607CDF-DF41-41A9-99F8-76DDC8739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8D6634-0D9D-4B73-9BD5-CBA2E2AEB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B72AC-C5D2-47FE-A01D-EC48DCBA872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5726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681F0-1677-45D8-A64B-EE5CED0B5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89D242-B942-48DE-A8D7-10055627B8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464A1A-300F-4A5D-90EF-5A2C068E2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B644E-1996-488B-839A-830ECA1760B7}" type="datetimeFigureOut">
              <a:rPr lang="es-ES" smtClean="0"/>
              <a:t>16/12/2019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9B3165-66E9-4239-9F15-77D951DF0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D99E58-5832-4072-B09C-BBEEAABFD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B72AC-C5D2-47FE-A01D-EC48DCBA872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9726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10EB21-B6B2-43D7-AD0D-B9C511A53D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C32FF5-C72E-4C51-9DE1-0BD9115D7D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DB92B8-FCEA-4FF0-A573-7763A81CF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B644E-1996-488B-839A-830ECA1760B7}" type="datetimeFigureOut">
              <a:rPr lang="es-ES" smtClean="0"/>
              <a:t>16/12/2019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AD918A-CFA9-4372-9B6D-3EB0E5476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6C241-A060-46BE-B7A2-C421920AE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B72AC-C5D2-47FE-A01D-EC48DCBA872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1812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57676-420C-45E3-81D6-2DE811754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73CA9-925B-4779-A432-CC36B741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45C9FF-DF56-47B6-B6A2-3B017FDF1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B644E-1996-488B-839A-830ECA1760B7}" type="datetimeFigureOut">
              <a:rPr lang="es-ES" smtClean="0"/>
              <a:t>16/12/2019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3CDCDA-B682-4610-87C0-9C799A9B1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8E68F5-BC46-47C6-B6E7-8627D9B23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B72AC-C5D2-47FE-A01D-EC48DCBA872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3546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D2684-3199-4B45-866D-584654294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231383-42D4-4ACE-A947-E55B597886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91B390-C2E5-4BDB-844E-A041AC8A2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B644E-1996-488B-839A-830ECA1760B7}" type="datetimeFigureOut">
              <a:rPr lang="es-ES" smtClean="0"/>
              <a:t>16/12/2019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F8C58A-682B-498A-ABAE-6F7CB07B6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478E65-C354-4430-AC1B-782637E01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B72AC-C5D2-47FE-A01D-EC48DCBA872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4344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E9603-91A6-45DA-A02A-CB3BD42AC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2FC6C-8019-426B-98DC-513D4A64C7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DCC30A-5E34-4428-B721-C7B11AAEB3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B4A400-C8C2-4A9F-8459-703F8AA04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B644E-1996-488B-839A-830ECA1760B7}" type="datetimeFigureOut">
              <a:rPr lang="es-ES" smtClean="0"/>
              <a:t>16/12/2019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B1ADAE-3052-40C8-8C84-FC415D5AE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2C20BA-C373-48BA-9784-4782A9BEE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B72AC-C5D2-47FE-A01D-EC48DCBA872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9385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064B8-E6C2-450A-BCF0-005AEF8C4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A9FF31-05EA-4BF4-9662-48C34CC17C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E141C3-C0F7-4A55-8EE6-F6FCC25336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5CEABD-3A72-4E05-B0BA-F4F57DF75B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4D5CEF-5352-4E89-B868-BE8D6C09BD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6A0A25-26E5-420E-A86C-6D2CE0F98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B644E-1996-488B-839A-830ECA1760B7}" type="datetimeFigureOut">
              <a:rPr lang="es-ES" smtClean="0"/>
              <a:t>16/12/2019</a:t>
            </a:fld>
            <a:endParaRPr lang="es-E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B977C6-5078-459B-8AA8-D029DA02C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838293-DA69-4EA5-90CA-12CA7CDFA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B72AC-C5D2-47FE-A01D-EC48DCBA872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9409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4151C-5052-4460-96F0-BA0954C74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EC807F-AF74-442C-8B19-B5BBFD3FA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B644E-1996-488B-839A-830ECA1760B7}" type="datetimeFigureOut">
              <a:rPr lang="es-ES" smtClean="0"/>
              <a:t>16/12/2019</a:t>
            </a:fld>
            <a:endParaRPr lang="es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8957F6-6A1D-4CA5-A556-1BA2C74E0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5F559-A644-47C8-AED5-943DDF1BF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B72AC-C5D2-47FE-A01D-EC48DCBA872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766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D99774-12FD-4924-BE35-4A647A715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B644E-1996-488B-839A-830ECA1760B7}" type="datetimeFigureOut">
              <a:rPr lang="es-ES" smtClean="0"/>
              <a:t>16/12/2019</a:t>
            </a:fld>
            <a:endParaRPr lang="es-E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37872D-A0DB-4971-A2A5-EB81D7534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35B5F8-CFC3-44DE-AAD0-95C704BC1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B72AC-C5D2-47FE-A01D-EC48DCBA872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9742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DE426-E2B1-4BBC-A386-F52B09697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B458D-E415-4BC1-B174-B85FA1785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E41A15-E426-40DD-A76F-3EA4E511EA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E9AA7A-429F-450D-A02E-EB5B69F29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B644E-1996-488B-839A-830ECA1760B7}" type="datetimeFigureOut">
              <a:rPr lang="es-ES" smtClean="0"/>
              <a:t>16/12/2019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DF2A95-D0FD-453A-BB1B-18F33EF29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51F3E3-9970-4036-BC75-004635B59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B72AC-C5D2-47FE-A01D-EC48DCBA872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2447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A4D68-09AD-490C-9EEC-703BAB09F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7EEC99-D292-4175-880E-2BFB59B20A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89BE7F-4DDE-43DA-9DED-E38756CE68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66D9B4-7CD0-4869-AE7C-7E2EFBCC2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B644E-1996-488B-839A-830ECA1760B7}" type="datetimeFigureOut">
              <a:rPr lang="es-ES" smtClean="0"/>
              <a:t>16/12/2019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D3CD61-2F5A-4BFB-8200-11AF7D720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CBC1DA-02A3-4E44-B15B-4B8695148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B72AC-C5D2-47FE-A01D-EC48DCBA872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8581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0CD2F5-005C-4AB0-9A90-D414C565D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F30AC2-B9ED-4AFA-9979-DC89FB3A3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A1F576-85CF-4BB0-BE5C-BFD702A06B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B644E-1996-488B-839A-830ECA1760B7}" type="datetimeFigureOut">
              <a:rPr lang="es-ES" smtClean="0"/>
              <a:t>16/12/2019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0CBE70-26C7-4CE1-BAD1-B16F12101B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15B908-29C0-4046-99F0-AE66C9398B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B72AC-C5D2-47FE-A01D-EC48DCBA872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3430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D86038-FAE0-4AB7-A900-95122319D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369" y="365125"/>
            <a:ext cx="3276861" cy="3597275"/>
          </a:xfrm>
        </p:spPr>
        <p:txBody>
          <a:bodyPr>
            <a:normAutofit fontScale="90000"/>
          </a:bodyPr>
          <a:lstStyle/>
          <a:p>
            <a:pPr algn="ctr"/>
            <a:r>
              <a:rPr lang="he-IL" sz="2400" b="1" dirty="0">
                <a:latin typeface="Arial" panose="020B0604020202020204" pitchFamily="34" charset="0"/>
                <a:cs typeface="Arial" panose="020B0604020202020204" pitchFamily="34" charset="0"/>
              </a:rPr>
              <a:t>ווראצה 1943: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sz="2400" dirty="0">
                <a:latin typeface="Arial" panose="020B0604020202020204" pitchFamily="34" charset="0"/>
                <a:cs typeface="Arial" panose="020B0604020202020204" pitchFamily="34" charset="0"/>
              </a:rPr>
              <a:t>משמאל: משפ' גוטורנוב, המארחים את היהודים </a:t>
            </a:r>
            <a:br>
              <a:rPr lang="he-IL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sz="2400" dirty="0">
                <a:latin typeface="Arial" panose="020B0604020202020204" pitchFamily="34" charset="0"/>
                <a:cs typeface="Arial" panose="020B0604020202020204" pitchFamily="34" charset="0"/>
              </a:rPr>
              <a:t>המגורשים מסופיה, בווראצה</a:t>
            </a:r>
            <a:br>
              <a:rPr lang="he-IL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e-IL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sz="2400" dirty="0">
                <a:latin typeface="Arial" panose="020B0604020202020204" pitchFamily="34" charset="0"/>
                <a:cs typeface="Arial" panose="020B0604020202020204" pitchFamily="34" charset="0"/>
              </a:rPr>
              <a:t>מימין: משפחות קלדרון ובג'רנו שגורשו מסופיה, לפני בית גוטורנוב בו הם התארחו במשך כל תקופת הגירוש. (כולם עונדים את התלאי הצהוב).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58F812-D497-47A5-8CED-1AE14AD37D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231" y="214312"/>
            <a:ext cx="4179141" cy="64531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95D437E-F882-4022-BEEE-7C6335953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82" y="163512"/>
            <a:ext cx="4293387" cy="653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574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375C9-188B-4B49-B095-CCE3C0280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9629" y="365125"/>
            <a:ext cx="3312659" cy="5260975"/>
          </a:xfrm>
        </p:spPr>
        <p:txBody>
          <a:bodyPr>
            <a:normAutofit/>
          </a:bodyPr>
          <a:lstStyle/>
          <a:p>
            <a:pPr algn="ctr"/>
            <a:r>
              <a:rPr lang="he-IL" sz="2000" dirty="0">
                <a:latin typeface="Arial" panose="020B0604020202020204" pitchFamily="34" charset="0"/>
                <a:cs typeface="Arial" panose="020B0604020202020204" pitchFamily="34" charset="0"/>
              </a:rPr>
              <a:t>לאחר 3 שנות חיפושים בווראצה אחרי עקבותיהם של צאצאי משפ' גוטורנוב, ב-2019 עולה סוף סוף סמי בז'רנו על עקבותיה של פרסקובה דילקוב - בתו של מארח משפחתם בווראצה בתקופת המלחמה - מר גוטורנוב. כאות של הוקרה על פעולת אביה בתקופת המלחמה, מזמין סמי בז'רנו את הגב' דילקוב ובעלה להתארח על חשבונו בישראל.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sz="2000" dirty="0">
                <a:latin typeface="Arial" panose="020B0604020202020204" pitchFamily="34" charset="0"/>
                <a:cs typeface="Arial" panose="020B0604020202020204" pitchFamily="34" charset="0"/>
              </a:rPr>
              <a:t>משמאל: האורחת גב' פרסקובה דילקוב – גוטורנוב עם מארחה בישראל, סמי בז'רנו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sz="2000" dirty="0">
                <a:latin typeface="Arial" panose="020B0604020202020204" pitchFamily="34" charset="0"/>
                <a:cs typeface="Arial" panose="020B0604020202020204" pitchFamily="34" charset="0"/>
              </a:rPr>
              <a:t>מימין: הזוג דילקוב על שפת הים בתל-אביב 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8AF415-94F3-47DC-8A0D-7443E9F68C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33" y="182562"/>
            <a:ext cx="3825096" cy="6362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A7BB99-CAAC-4AAD-873D-25187840FB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289" y="304800"/>
            <a:ext cx="4474378" cy="621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850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328AC-3B7E-4D17-B950-00A6B66A5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9651" y="365125"/>
            <a:ext cx="2552697" cy="6276975"/>
          </a:xfrm>
        </p:spPr>
        <p:txBody>
          <a:bodyPr>
            <a:normAutofit/>
          </a:bodyPr>
          <a:lstStyle/>
          <a:p>
            <a:pPr algn="ctr"/>
            <a:r>
              <a:rPr lang="he-IL" sz="2000" dirty="0">
                <a:latin typeface="Arial" panose="020B0604020202020204" pitchFamily="34" charset="0"/>
                <a:cs typeface="Arial" panose="020B0604020202020204" pitchFamily="34" charset="0"/>
              </a:rPr>
              <a:t>הזוג דילקוב עם מארחם בישראל – סמי בז'רנו, מטייל בעיר העתיקה בירושלים.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sz="2000" dirty="0">
                <a:latin typeface="Arial" panose="020B0604020202020204" pitchFamily="34" charset="0"/>
                <a:cs typeface="Arial" panose="020B0604020202020204" pitchFamily="34" charset="0"/>
              </a:rPr>
              <a:t>משמאל: בשער שכם</a:t>
            </a:r>
            <a:br>
              <a:rPr lang="he-IL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sz="2000" dirty="0">
                <a:latin typeface="Arial" panose="020B0604020202020204" pitchFamily="34" charset="0"/>
                <a:cs typeface="Arial" panose="020B0604020202020204" pitchFamily="34" charset="0"/>
              </a:rPr>
              <a:t>מימין: בין סימטאות השוק 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0F8FDF-9A4D-4C26-9EE4-3909D12394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900"/>
            <a:ext cx="4819651" cy="6426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6430B8-1781-4BC4-85A3-AED575123C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49" y="266700"/>
            <a:ext cx="4819651" cy="642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9443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156</Words>
  <Application>Microsoft Office PowerPoint</Application>
  <PresentationFormat>Widescreen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ווראצה 1943:  משמאל: משפ' גוטורנוב, המארחים את היהודים  המגורשים מסופיה, בווראצה  מימין: משפחות קלדרון ובג'רנו שגורשו מסופיה, לפני בית גוטורנוב בו הם התארחו במשך כל תקופת הגירוש. (כולם עונדים את התלאי הצהוב).</vt:lpstr>
      <vt:lpstr>לאחר 3 שנות חיפושים בווראצה אחרי עקבותיהם של צאצאי משפ' גוטורנוב, ב-2019 עולה סוף סוף סמי בז'רנו על עקבותיה של פרסקובה דילקוב - בתו של מארח משפחתם בווראצה בתקופת המלחמה - מר גוטורנוב. כאות של הוקרה על פעולת אביה בתקופת המלחמה, מזמין סמי בז'רנו את הגב' דילקוב ובעלה להתארח על חשבונו בישראל.  משמאל: האורחת גב' פרסקובה דילקוב – גוטורנוב עם מארחה בישראל, סמי בז'רנו מימין: הזוג דילקוב על שפת הים בתל-אביב </vt:lpstr>
      <vt:lpstr>הזוג דילקוב עם מארחם בישראל – סמי בז'רנו, מטייל בעיר העתיקה בירושלים.  משמאל: בשער שכם מימין: בין סימטאות השוק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Izi</dc:creator>
  <cp:lastModifiedBy>Izi</cp:lastModifiedBy>
  <cp:revision>11</cp:revision>
  <dcterms:created xsi:type="dcterms:W3CDTF">2019-11-28T14:45:45Z</dcterms:created>
  <dcterms:modified xsi:type="dcterms:W3CDTF">2019-12-16T17:29:00Z</dcterms:modified>
</cp:coreProperties>
</file>