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D02-4293-4070-A26F-66A9370AB57E}" type="datetimeFigureOut">
              <a:rPr lang="he-IL" smtClean="0"/>
              <a:t>כ"ט/סיון/תשע"א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2ABC-EEC7-419D-8C74-D2CA2B10CF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03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D02-4293-4070-A26F-66A9370AB57E}" type="datetimeFigureOut">
              <a:rPr lang="he-IL" smtClean="0"/>
              <a:t>כ"ט/סיון/תשע"א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2ABC-EEC7-419D-8C74-D2CA2B10CF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143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D02-4293-4070-A26F-66A9370AB57E}" type="datetimeFigureOut">
              <a:rPr lang="he-IL" smtClean="0"/>
              <a:t>כ"ט/סיון/תשע"א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2ABC-EEC7-419D-8C74-D2CA2B10CF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746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D02-4293-4070-A26F-66A9370AB57E}" type="datetimeFigureOut">
              <a:rPr lang="he-IL" smtClean="0"/>
              <a:t>כ"ט/סיון/תשע"א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2ABC-EEC7-419D-8C74-D2CA2B10CF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89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D02-4293-4070-A26F-66A9370AB57E}" type="datetimeFigureOut">
              <a:rPr lang="he-IL" smtClean="0"/>
              <a:t>כ"ט/סיון/תשע"א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2ABC-EEC7-419D-8C74-D2CA2B10CF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810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D02-4293-4070-A26F-66A9370AB57E}" type="datetimeFigureOut">
              <a:rPr lang="he-IL" smtClean="0"/>
              <a:t>כ"ט/סיון/תשע"א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2ABC-EEC7-419D-8C74-D2CA2B10CF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17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D02-4293-4070-A26F-66A9370AB57E}" type="datetimeFigureOut">
              <a:rPr lang="he-IL" smtClean="0"/>
              <a:t>כ"ט/סיון/תשע"א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2ABC-EEC7-419D-8C74-D2CA2B10CF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765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D02-4293-4070-A26F-66A9370AB57E}" type="datetimeFigureOut">
              <a:rPr lang="he-IL" smtClean="0"/>
              <a:t>כ"ט/סיון/תשע"א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2ABC-EEC7-419D-8C74-D2CA2B10CF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8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D02-4293-4070-A26F-66A9370AB57E}" type="datetimeFigureOut">
              <a:rPr lang="he-IL" smtClean="0"/>
              <a:t>כ"ט/סיון/תשע"א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2ABC-EEC7-419D-8C74-D2CA2B10CF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513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D02-4293-4070-A26F-66A9370AB57E}" type="datetimeFigureOut">
              <a:rPr lang="he-IL" smtClean="0"/>
              <a:t>כ"ט/סיון/תשע"א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2ABC-EEC7-419D-8C74-D2CA2B10CF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685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0D02-4293-4070-A26F-66A9370AB57E}" type="datetimeFigureOut">
              <a:rPr lang="he-IL" smtClean="0"/>
              <a:t>כ"ט/סיון/תשע"א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2ABC-EEC7-419D-8C74-D2CA2B10CF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734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0D02-4293-4070-A26F-66A9370AB57E}" type="datetimeFigureOut">
              <a:rPr lang="he-IL" smtClean="0"/>
              <a:t>כ"ט/סיון/תשע"א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92ABC-EEC7-419D-8C74-D2CA2B10CF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325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12068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>
                <a:solidFill>
                  <a:srgbClr val="0000FF"/>
                </a:solidFill>
              </a:rPr>
              <a:t>תמונות מטקס הסרת הלוט ממצבת זיכרון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he-IL" dirty="0" smtClean="0">
                <a:solidFill>
                  <a:srgbClr val="0000FF"/>
                </a:solidFill>
              </a:rPr>
              <a:t>לראש ממשלת ישראל - יצחק רבין, ז"ל.</a:t>
            </a:r>
            <a:br>
              <a:rPr lang="he-IL" dirty="0" smtClean="0">
                <a:solidFill>
                  <a:srgbClr val="0000FF"/>
                </a:solidFill>
              </a:rPr>
            </a:br>
            <a:r>
              <a:rPr lang="he-IL" dirty="0">
                <a:solidFill>
                  <a:srgbClr val="0000FF"/>
                </a:solidFill>
              </a:rPr>
              <a:t/>
            </a:r>
            <a:br>
              <a:rPr lang="he-IL" dirty="0">
                <a:solidFill>
                  <a:srgbClr val="0000FF"/>
                </a:solidFill>
              </a:rPr>
            </a:br>
            <a:r>
              <a:rPr lang="he-IL" dirty="0" smtClean="0">
                <a:solidFill>
                  <a:srgbClr val="0000FF"/>
                </a:solidFill>
              </a:rPr>
              <a:t>הטקס התקיים ב-30 ביוני 2011 בעיר קיוסטנדיל בבולגריה, ביוזמת ראש העיר</a:t>
            </a:r>
            <a:br>
              <a:rPr lang="he-IL" dirty="0" smtClean="0">
                <a:solidFill>
                  <a:srgbClr val="0000FF"/>
                </a:solidFill>
              </a:rPr>
            </a:br>
            <a:r>
              <a:rPr lang="he-IL" dirty="0" smtClean="0">
                <a:solidFill>
                  <a:srgbClr val="0000FF"/>
                </a:solidFill>
              </a:rPr>
              <a:t>מר פטר פאונוב.</a:t>
            </a:r>
            <a:br>
              <a:rPr lang="he-IL" dirty="0" smtClean="0">
                <a:solidFill>
                  <a:srgbClr val="0000FF"/>
                </a:solidFill>
              </a:rPr>
            </a:br>
            <a:r>
              <a:rPr lang="he-IL" dirty="0">
                <a:solidFill>
                  <a:srgbClr val="0000FF"/>
                </a:solidFill>
              </a:rPr>
              <a:t/>
            </a:r>
            <a:br>
              <a:rPr lang="he-IL" dirty="0">
                <a:solidFill>
                  <a:srgbClr val="0000FF"/>
                </a:solidFill>
              </a:rPr>
            </a:br>
            <a:r>
              <a:rPr lang="he-IL" dirty="0" smtClean="0">
                <a:solidFill>
                  <a:srgbClr val="0000FF"/>
                </a:solidFill>
              </a:rPr>
              <a:t>התמונות - באדיבות עירית קיוסטנדיל</a:t>
            </a:r>
            <a:br>
              <a:rPr lang="he-IL" dirty="0" smtClean="0">
                <a:solidFill>
                  <a:srgbClr val="0000FF"/>
                </a:solidFill>
              </a:rPr>
            </a:br>
            <a:r>
              <a:rPr lang="he-IL" dirty="0">
                <a:solidFill>
                  <a:srgbClr val="0000FF"/>
                </a:solidFill>
              </a:rPr>
              <a:t/>
            </a:r>
            <a:br>
              <a:rPr lang="he-IL" dirty="0">
                <a:solidFill>
                  <a:srgbClr val="0000FF"/>
                </a:solidFill>
              </a:rPr>
            </a:b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5129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906888" cy="4968552"/>
          </a:xfrm>
        </p:spPr>
        <p:txBody>
          <a:bodyPr>
            <a:normAutofit/>
          </a:bodyPr>
          <a:lstStyle/>
          <a:p>
            <a:r>
              <a:rPr lang="he-IL" sz="3200" dirty="0" smtClean="0">
                <a:solidFill>
                  <a:srgbClr val="0000FF"/>
                </a:solidFill>
                <a:cs typeface="+mn-cs"/>
              </a:rPr>
              <a:t>המצבה להנצחתו של</a:t>
            </a:r>
            <a:r>
              <a:rPr lang="en-US" sz="3200" dirty="0" smtClean="0">
                <a:solidFill>
                  <a:srgbClr val="0000FF"/>
                </a:solidFill>
                <a:cs typeface="+mn-cs"/>
              </a:rPr>
              <a:t/>
            </a:r>
            <a:br>
              <a:rPr lang="en-US" sz="3200" dirty="0" smtClean="0">
                <a:solidFill>
                  <a:srgbClr val="0000FF"/>
                </a:solidFill>
                <a:cs typeface="+mn-cs"/>
              </a:rPr>
            </a:br>
            <a:r>
              <a:rPr lang="he-IL" sz="3200" dirty="0" smtClean="0">
                <a:solidFill>
                  <a:srgbClr val="0000FF"/>
                </a:solidFill>
                <a:cs typeface="+mn-cs"/>
              </a:rPr>
              <a:t> יצחק רבין ז"ל, היא פרי יוזמת ראש עירית קיוסטנדיל,</a:t>
            </a:r>
            <a:br>
              <a:rPr lang="he-IL" sz="3200" dirty="0" smtClean="0">
                <a:solidFill>
                  <a:srgbClr val="0000FF"/>
                </a:solidFill>
                <a:cs typeface="+mn-cs"/>
              </a:rPr>
            </a:br>
            <a:r>
              <a:rPr lang="he-IL" sz="3200" dirty="0" smtClean="0">
                <a:solidFill>
                  <a:srgbClr val="0000FF"/>
                </a:solidFill>
                <a:cs typeface="+mn-cs"/>
              </a:rPr>
              <a:t>מר פטר פאונוב, ידיד ישראל ויו"ר האגודה לידידות</a:t>
            </a:r>
            <a:br>
              <a:rPr lang="he-IL" sz="3200" dirty="0" smtClean="0">
                <a:solidFill>
                  <a:srgbClr val="0000FF"/>
                </a:solidFill>
                <a:cs typeface="+mn-cs"/>
              </a:rPr>
            </a:br>
            <a:r>
              <a:rPr lang="he-IL" sz="3200" dirty="0" smtClean="0">
                <a:solidFill>
                  <a:srgbClr val="0000FF"/>
                </a:solidFill>
                <a:cs typeface="+mn-cs"/>
              </a:rPr>
              <a:t> בולגריה - ישראל</a:t>
            </a:r>
            <a:endParaRPr lang="he-IL" sz="3200" dirty="0">
              <a:solidFill>
                <a:srgbClr val="0000FF"/>
              </a:solidFill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3569815" cy="520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7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1608" cy="1143000"/>
          </a:xfrm>
        </p:spPr>
        <p:txBody>
          <a:bodyPr>
            <a:noAutofit/>
          </a:bodyPr>
          <a:lstStyle/>
          <a:p>
            <a:r>
              <a:rPr lang="he-IL" sz="2400" dirty="0" smtClean="0">
                <a:solidFill>
                  <a:srgbClr val="0000FF"/>
                </a:solidFill>
                <a:cs typeface="+mn-cs"/>
              </a:rPr>
              <a:t>יובל רבין, בנו של יצחק רבין, ז"ל, הוא אורח הכבוד בטקס הסרת הלוט </a:t>
            </a:r>
            <a:r>
              <a:rPr lang="he-IL" sz="2400" dirty="0" smtClean="0">
                <a:solidFill>
                  <a:srgbClr val="0000FF"/>
                </a:solidFill>
                <a:cs typeface="+mn-cs"/>
              </a:rPr>
              <a:t>מהמצבה </a:t>
            </a:r>
            <a:r>
              <a:rPr lang="he-IL" sz="2400" dirty="0" smtClean="0">
                <a:solidFill>
                  <a:srgbClr val="0000FF"/>
                </a:solidFill>
                <a:cs typeface="+mn-cs"/>
              </a:rPr>
              <a:t>לזכר אביו. ניצבים לידו: ראש עירית קיוסטנדיל - פטר </a:t>
            </a:r>
            <a:r>
              <a:rPr lang="he-IL" sz="2400" dirty="0" err="1" smtClean="0">
                <a:solidFill>
                  <a:srgbClr val="0000FF"/>
                </a:solidFill>
                <a:cs typeface="+mn-cs"/>
              </a:rPr>
              <a:t>פאונוב</a:t>
            </a:r>
            <a:r>
              <a:rPr lang="he-IL" sz="2400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he-IL" sz="2400" dirty="0" smtClean="0">
                <a:solidFill>
                  <a:srgbClr val="0000FF"/>
                </a:solidFill>
                <a:cs typeface="+mn-cs"/>
              </a:rPr>
              <a:t>ושגריר ישראל בבולגריה – נח גנדלר</a:t>
            </a:r>
            <a:endParaRPr lang="he-IL" sz="2400" dirty="0">
              <a:solidFill>
                <a:srgbClr val="0000FF"/>
              </a:solidFill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840760" cy="50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3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e-IL" sz="3200" dirty="0" smtClean="0">
                <a:solidFill>
                  <a:srgbClr val="0000FF"/>
                </a:solidFill>
                <a:cs typeface="+mn-cs"/>
              </a:rPr>
              <a:t>מר פאונוב מעניק ליובל רבין מדליית זיכרון</a:t>
            </a:r>
            <a:endParaRPr lang="he-IL" sz="3200" dirty="0">
              <a:solidFill>
                <a:srgbClr val="0000FF"/>
              </a:solidFill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27" y="1268760"/>
            <a:ext cx="72008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75240" cy="792088"/>
          </a:xfrm>
        </p:spPr>
        <p:txBody>
          <a:bodyPr>
            <a:normAutofit/>
          </a:bodyPr>
          <a:lstStyle/>
          <a:p>
            <a:r>
              <a:rPr lang="he-IL" sz="3200" dirty="0" smtClean="0">
                <a:solidFill>
                  <a:srgbClr val="0000FF"/>
                </a:solidFill>
                <a:cs typeface="+mn-cs"/>
              </a:rPr>
              <a:t>יובל רבין ופטר פאונוב מחליפים לחיצת יד</a:t>
            </a:r>
            <a:endParaRPr lang="he-IL" sz="3200" dirty="0">
              <a:solidFill>
                <a:srgbClr val="0000FF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344816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1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908720"/>
          </a:xfrm>
        </p:spPr>
        <p:txBody>
          <a:bodyPr>
            <a:normAutofit fontScale="90000"/>
          </a:bodyPr>
          <a:lstStyle/>
          <a:p>
            <a:r>
              <a:rPr lang="he-IL" sz="3200" dirty="0" smtClean="0">
                <a:solidFill>
                  <a:srgbClr val="0000FF"/>
                </a:solidFill>
                <a:cs typeface="+mn-cs"/>
              </a:rPr>
              <a:t>יובל רבין ופטר פאונוב מסירים את הלוט מעל למצבה</a:t>
            </a:r>
            <a:endParaRPr lang="he-IL" sz="3200" dirty="0">
              <a:solidFill>
                <a:srgbClr val="0000FF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419339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8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898" y="332656"/>
            <a:ext cx="2662582" cy="2808312"/>
          </a:xfrm>
        </p:spPr>
        <p:txBody>
          <a:bodyPr>
            <a:normAutofit/>
          </a:bodyPr>
          <a:lstStyle/>
          <a:p>
            <a:r>
              <a:rPr lang="he-IL" sz="3600" dirty="0" smtClean="0">
                <a:solidFill>
                  <a:srgbClr val="0000FF"/>
                </a:solidFill>
                <a:cs typeface="+mn-cs"/>
              </a:rPr>
              <a:t>המצבה לזכר יצחק רבין ז"ל</a:t>
            </a:r>
            <a:endParaRPr lang="he-IL" sz="3600" dirty="0">
              <a:solidFill>
                <a:srgbClr val="0000FF"/>
              </a:solidFill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5906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6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66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 תמונות מטקס הסרת הלוט ממצבת זיכרון לראש ממשלת ישראל - יצחק רבין, ז"ל.  הטקס התקיים ב-30 ביוני 2011 בעיר קיוסטנדיל בבולגריה, ביוזמת ראש העיר מר פטר פאונוב.  התמונות - באדיבות עירית קיוסטנדיל   </vt:lpstr>
      <vt:lpstr>המצבה להנצחתו של  יצחק רבין ז"ל, היא פרי יוזמת ראש עירית קיוסטנדיל, מר פטר פאונוב, ידיד ישראל ויו"ר האגודה לידידות  בולגריה - ישראל</vt:lpstr>
      <vt:lpstr>יובל רבין, בנו של יצחק רבין, ז"ל, הוא אורח הכבוד בטקס הסרת הלוט מהמצבה לזכר אביו. ניצבים לידו: ראש עירית קיוסטנדיל - פטר פאונוב ושגריר ישראל בבולגריה – נח גנדלר</vt:lpstr>
      <vt:lpstr>מר פאונוב מעניק ליובל רבין מדליית זיכרון</vt:lpstr>
      <vt:lpstr>יובל רבין ופטר פאונוב מחליפים לחיצת יד</vt:lpstr>
      <vt:lpstr>יובל רבין ופטר פאונוב מסירים את הלוט מעל למצבה</vt:lpstr>
      <vt:lpstr>המצבה לזכר יצחק רבין ז"ל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תמונות מטקס הסרת הלוט ממצבת זיכרון לזכר ראש ממשלת ישראל - יצחק רבין, ז"ל.  הטקס התקיים ב-30 ביוני 2011 בעיר קיוסטנדיל בבולגריה, ביוזמת ראש העיר מר פטר פאונוב.  התמונות - באדיבות עירית קיוסטנדיל   </dc:title>
  <dc:creator>Izi</dc:creator>
  <cp:lastModifiedBy>Izi</cp:lastModifiedBy>
  <cp:revision>12</cp:revision>
  <dcterms:created xsi:type="dcterms:W3CDTF">2011-07-01T13:54:00Z</dcterms:created>
  <dcterms:modified xsi:type="dcterms:W3CDTF">2011-07-01T19:27:19Z</dcterms:modified>
</cp:coreProperties>
</file>