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B11FC-3607-4A60-A9CC-F06B93DE04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C4C73B74-146C-43A7-8075-82E899ECAB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52A9C396-5091-49E1-A9FB-550DE0EBE436}"/>
              </a:ext>
            </a:extLst>
          </p:cNvPr>
          <p:cNvSpPr>
            <a:spLocks noGrp="1"/>
          </p:cNvSpPr>
          <p:nvPr>
            <p:ph type="dt" sz="half" idx="10"/>
          </p:nvPr>
        </p:nvSpPr>
        <p:spPr/>
        <p:txBody>
          <a:bodyPr/>
          <a:lstStyle/>
          <a:p>
            <a:fld id="{8EA9F9E0-7FB6-4E81-9586-3D252BD32849}" type="datetimeFigureOut">
              <a:rPr lang="es-ES" smtClean="0"/>
              <a:t>03/05/2019</a:t>
            </a:fld>
            <a:endParaRPr lang="es-ES"/>
          </a:p>
        </p:txBody>
      </p:sp>
      <p:sp>
        <p:nvSpPr>
          <p:cNvPr id="5" name="Footer Placeholder 4">
            <a:extLst>
              <a:ext uri="{FF2B5EF4-FFF2-40B4-BE49-F238E27FC236}">
                <a16:creationId xmlns:a16="http://schemas.microsoft.com/office/drawing/2014/main" id="{4D10146E-E029-48E9-BEDE-1519A2BAF211}"/>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435F7385-3696-4AED-9012-9390B58931A4}"/>
              </a:ext>
            </a:extLst>
          </p:cNvPr>
          <p:cNvSpPr>
            <a:spLocks noGrp="1"/>
          </p:cNvSpPr>
          <p:nvPr>
            <p:ph type="sldNum" sz="quarter" idx="12"/>
          </p:nvPr>
        </p:nvSpPr>
        <p:spPr/>
        <p:txBody>
          <a:bodyPr/>
          <a:lstStyle/>
          <a:p>
            <a:fld id="{A0AAAA1E-6AEF-4C0D-9AA2-E5677CACB25D}" type="slidenum">
              <a:rPr lang="es-ES" smtClean="0"/>
              <a:t>‹#›</a:t>
            </a:fld>
            <a:endParaRPr lang="es-ES"/>
          </a:p>
        </p:txBody>
      </p:sp>
    </p:spTree>
    <p:extLst>
      <p:ext uri="{BB962C8B-B14F-4D97-AF65-F5344CB8AC3E}">
        <p14:creationId xmlns:p14="http://schemas.microsoft.com/office/powerpoint/2010/main" val="190508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6CEBD-A217-437C-A297-82D627EDE117}"/>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891FA217-CDB5-41FA-AA59-A294B3D2C9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24B085F8-1B88-4800-A2F5-02E1A2849169}"/>
              </a:ext>
            </a:extLst>
          </p:cNvPr>
          <p:cNvSpPr>
            <a:spLocks noGrp="1"/>
          </p:cNvSpPr>
          <p:nvPr>
            <p:ph type="dt" sz="half" idx="10"/>
          </p:nvPr>
        </p:nvSpPr>
        <p:spPr/>
        <p:txBody>
          <a:bodyPr/>
          <a:lstStyle/>
          <a:p>
            <a:fld id="{8EA9F9E0-7FB6-4E81-9586-3D252BD32849}" type="datetimeFigureOut">
              <a:rPr lang="es-ES" smtClean="0"/>
              <a:t>03/05/2019</a:t>
            </a:fld>
            <a:endParaRPr lang="es-ES"/>
          </a:p>
        </p:txBody>
      </p:sp>
      <p:sp>
        <p:nvSpPr>
          <p:cNvPr id="5" name="Footer Placeholder 4">
            <a:extLst>
              <a:ext uri="{FF2B5EF4-FFF2-40B4-BE49-F238E27FC236}">
                <a16:creationId xmlns:a16="http://schemas.microsoft.com/office/drawing/2014/main" id="{ADEF9695-628A-49D2-B5F7-241C924923B4}"/>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53F6E17D-D9BA-4009-931F-93F7F25A04C3}"/>
              </a:ext>
            </a:extLst>
          </p:cNvPr>
          <p:cNvSpPr>
            <a:spLocks noGrp="1"/>
          </p:cNvSpPr>
          <p:nvPr>
            <p:ph type="sldNum" sz="quarter" idx="12"/>
          </p:nvPr>
        </p:nvSpPr>
        <p:spPr/>
        <p:txBody>
          <a:bodyPr/>
          <a:lstStyle/>
          <a:p>
            <a:fld id="{A0AAAA1E-6AEF-4C0D-9AA2-E5677CACB25D}" type="slidenum">
              <a:rPr lang="es-ES" smtClean="0"/>
              <a:t>‹#›</a:t>
            </a:fld>
            <a:endParaRPr lang="es-ES"/>
          </a:p>
        </p:txBody>
      </p:sp>
    </p:spTree>
    <p:extLst>
      <p:ext uri="{BB962C8B-B14F-4D97-AF65-F5344CB8AC3E}">
        <p14:creationId xmlns:p14="http://schemas.microsoft.com/office/powerpoint/2010/main" val="1015907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48F8F2-FDED-4452-BA71-84580FEF44A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88035812-C321-4280-9BD5-577C7C679D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FB7E0A0B-D006-4050-B7E2-BC3FF5A67A15}"/>
              </a:ext>
            </a:extLst>
          </p:cNvPr>
          <p:cNvSpPr>
            <a:spLocks noGrp="1"/>
          </p:cNvSpPr>
          <p:nvPr>
            <p:ph type="dt" sz="half" idx="10"/>
          </p:nvPr>
        </p:nvSpPr>
        <p:spPr/>
        <p:txBody>
          <a:bodyPr/>
          <a:lstStyle/>
          <a:p>
            <a:fld id="{8EA9F9E0-7FB6-4E81-9586-3D252BD32849}" type="datetimeFigureOut">
              <a:rPr lang="es-ES" smtClean="0"/>
              <a:t>03/05/2019</a:t>
            </a:fld>
            <a:endParaRPr lang="es-ES"/>
          </a:p>
        </p:txBody>
      </p:sp>
      <p:sp>
        <p:nvSpPr>
          <p:cNvPr id="5" name="Footer Placeholder 4">
            <a:extLst>
              <a:ext uri="{FF2B5EF4-FFF2-40B4-BE49-F238E27FC236}">
                <a16:creationId xmlns:a16="http://schemas.microsoft.com/office/drawing/2014/main" id="{22F7F04E-21C1-481F-B208-B78D23E3B06C}"/>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F6887B1C-16C1-4C2F-B954-F5019E8E82E2}"/>
              </a:ext>
            </a:extLst>
          </p:cNvPr>
          <p:cNvSpPr>
            <a:spLocks noGrp="1"/>
          </p:cNvSpPr>
          <p:nvPr>
            <p:ph type="sldNum" sz="quarter" idx="12"/>
          </p:nvPr>
        </p:nvSpPr>
        <p:spPr/>
        <p:txBody>
          <a:bodyPr/>
          <a:lstStyle/>
          <a:p>
            <a:fld id="{A0AAAA1E-6AEF-4C0D-9AA2-E5677CACB25D}" type="slidenum">
              <a:rPr lang="es-ES" smtClean="0"/>
              <a:t>‹#›</a:t>
            </a:fld>
            <a:endParaRPr lang="es-ES"/>
          </a:p>
        </p:txBody>
      </p:sp>
    </p:spTree>
    <p:extLst>
      <p:ext uri="{BB962C8B-B14F-4D97-AF65-F5344CB8AC3E}">
        <p14:creationId xmlns:p14="http://schemas.microsoft.com/office/powerpoint/2010/main" val="3996452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1CBA2-FBE6-44DB-9D6B-78C33C6297C3}"/>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57BC5BA0-BD31-4EBD-9393-41124F2885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922CE8A9-060E-4DCB-9148-D66A5572D255}"/>
              </a:ext>
            </a:extLst>
          </p:cNvPr>
          <p:cNvSpPr>
            <a:spLocks noGrp="1"/>
          </p:cNvSpPr>
          <p:nvPr>
            <p:ph type="dt" sz="half" idx="10"/>
          </p:nvPr>
        </p:nvSpPr>
        <p:spPr/>
        <p:txBody>
          <a:bodyPr/>
          <a:lstStyle/>
          <a:p>
            <a:fld id="{8EA9F9E0-7FB6-4E81-9586-3D252BD32849}" type="datetimeFigureOut">
              <a:rPr lang="es-ES" smtClean="0"/>
              <a:t>03/05/2019</a:t>
            </a:fld>
            <a:endParaRPr lang="es-ES"/>
          </a:p>
        </p:txBody>
      </p:sp>
      <p:sp>
        <p:nvSpPr>
          <p:cNvPr id="5" name="Footer Placeholder 4">
            <a:extLst>
              <a:ext uri="{FF2B5EF4-FFF2-40B4-BE49-F238E27FC236}">
                <a16:creationId xmlns:a16="http://schemas.microsoft.com/office/drawing/2014/main" id="{455D9042-3A11-475C-AAB0-D04747330CB9}"/>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88EEE528-46FC-49F3-A4F0-DBB7E4D6204B}"/>
              </a:ext>
            </a:extLst>
          </p:cNvPr>
          <p:cNvSpPr>
            <a:spLocks noGrp="1"/>
          </p:cNvSpPr>
          <p:nvPr>
            <p:ph type="sldNum" sz="quarter" idx="12"/>
          </p:nvPr>
        </p:nvSpPr>
        <p:spPr/>
        <p:txBody>
          <a:bodyPr/>
          <a:lstStyle/>
          <a:p>
            <a:fld id="{A0AAAA1E-6AEF-4C0D-9AA2-E5677CACB25D}" type="slidenum">
              <a:rPr lang="es-ES" smtClean="0"/>
              <a:t>‹#›</a:t>
            </a:fld>
            <a:endParaRPr lang="es-ES"/>
          </a:p>
        </p:txBody>
      </p:sp>
    </p:spTree>
    <p:extLst>
      <p:ext uri="{BB962C8B-B14F-4D97-AF65-F5344CB8AC3E}">
        <p14:creationId xmlns:p14="http://schemas.microsoft.com/office/powerpoint/2010/main" val="3572059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CFF46-AC90-4094-89CE-AA00EA5A63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281D7678-10D4-4812-998C-90FA503489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8ABA7F-CD99-4237-8F26-DC22EA195C19}"/>
              </a:ext>
            </a:extLst>
          </p:cNvPr>
          <p:cNvSpPr>
            <a:spLocks noGrp="1"/>
          </p:cNvSpPr>
          <p:nvPr>
            <p:ph type="dt" sz="half" idx="10"/>
          </p:nvPr>
        </p:nvSpPr>
        <p:spPr/>
        <p:txBody>
          <a:bodyPr/>
          <a:lstStyle/>
          <a:p>
            <a:fld id="{8EA9F9E0-7FB6-4E81-9586-3D252BD32849}" type="datetimeFigureOut">
              <a:rPr lang="es-ES" smtClean="0"/>
              <a:t>03/05/2019</a:t>
            </a:fld>
            <a:endParaRPr lang="es-ES"/>
          </a:p>
        </p:txBody>
      </p:sp>
      <p:sp>
        <p:nvSpPr>
          <p:cNvPr id="5" name="Footer Placeholder 4">
            <a:extLst>
              <a:ext uri="{FF2B5EF4-FFF2-40B4-BE49-F238E27FC236}">
                <a16:creationId xmlns:a16="http://schemas.microsoft.com/office/drawing/2014/main" id="{E1464943-1539-47BE-8A14-A81FA59B7865}"/>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404B2CF2-4EA7-4015-AED9-1848A3A6FCC3}"/>
              </a:ext>
            </a:extLst>
          </p:cNvPr>
          <p:cNvSpPr>
            <a:spLocks noGrp="1"/>
          </p:cNvSpPr>
          <p:nvPr>
            <p:ph type="sldNum" sz="quarter" idx="12"/>
          </p:nvPr>
        </p:nvSpPr>
        <p:spPr/>
        <p:txBody>
          <a:bodyPr/>
          <a:lstStyle/>
          <a:p>
            <a:fld id="{A0AAAA1E-6AEF-4C0D-9AA2-E5677CACB25D}" type="slidenum">
              <a:rPr lang="es-ES" smtClean="0"/>
              <a:t>‹#›</a:t>
            </a:fld>
            <a:endParaRPr lang="es-ES"/>
          </a:p>
        </p:txBody>
      </p:sp>
    </p:spTree>
    <p:extLst>
      <p:ext uri="{BB962C8B-B14F-4D97-AF65-F5344CB8AC3E}">
        <p14:creationId xmlns:p14="http://schemas.microsoft.com/office/powerpoint/2010/main" val="216628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42AB8-DF0E-48AD-9AB7-C0C9AE1A2483}"/>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C7D4BABC-9A69-457E-809A-A82E383E07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A476015B-D5D4-4809-8740-ED294D49FD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2F275705-1AD7-487F-8D69-717907B18020}"/>
              </a:ext>
            </a:extLst>
          </p:cNvPr>
          <p:cNvSpPr>
            <a:spLocks noGrp="1"/>
          </p:cNvSpPr>
          <p:nvPr>
            <p:ph type="dt" sz="half" idx="10"/>
          </p:nvPr>
        </p:nvSpPr>
        <p:spPr/>
        <p:txBody>
          <a:bodyPr/>
          <a:lstStyle/>
          <a:p>
            <a:fld id="{8EA9F9E0-7FB6-4E81-9586-3D252BD32849}" type="datetimeFigureOut">
              <a:rPr lang="es-ES" smtClean="0"/>
              <a:t>03/05/2019</a:t>
            </a:fld>
            <a:endParaRPr lang="es-ES"/>
          </a:p>
        </p:txBody>
      </p:sp>
      <p:sp>
        <p:nvSpPr>
          <p:cNvPr id="6" name="Footer Placeholder 5">
            <a:extLst>
              <a:ext uri="{FF2B5EF4-FFF2-40B4-BE49-F238E27FC236}">
                <a16:creationId xmlns:a16="http://schemas.microsoft.com/office/drawing/2014/main" id="{5612D74C-6922-4A77-AB29-4287C724BC94}"/>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B80E2D87-3F56-4E9C-BB41-4B7BBC9EAA25}"/>
              </a:ext>
            </a:extLst>
          </p:cNvPr>
          <p:cNvSpPr>
            <a:spLocks noGrp="1"/>
          </p:cNvSpPr>
          <p:nvPr>
            <p:ph type="sldNum" sz="quarter" idx="12"/>
          </p:nvPr>
        </p:nvSpPr>
        <p:spPr/>
        <p:txBody>
          <a:bodyPr/>
          <a:lstStyle/>
          <a:p>
            <a:fld id="{A0AAAA1E-6AEF-4C0D-9AA2-E5677CACB25D}" type="slidenum">
              <a:rPr lang="es-ES" smtClean="0"/>
              <a:t>‹#›</a:t>
            </a:fld>
            <a:endParaRPr lang="es-ES"/>
          </a:p>
        </p:txBody>
      </p:sp>
    </p:spTree>
    <p:extLst>
      <p:ext uri="{BB962C8B-B14F-4D97-AF65-F5344CB8AC3E}">
        <p14:creationId xmlns:p14="http://schemas.microsoft.com/office/powerpoint/2010/main" val="2282660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11447-86D6-4500-AB61-C2838DE045C3}"/>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8F8F3E34-22B5-4F1A-A8EC-D3DE67057B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534298-E5B4-45E0-9591-4480E0A1FE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E84FCE1C-95C2-41D4-B983-FE69006CA5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A01D50-5845-4BAF-AC55-7C98918F9D8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BEB41AEE-DAAE-4B98-A816-68A43085F0D1}"/>
              </a:ext>
            </a:extLst>
          </p:cNvPr>
          <p:cNvSpPr>
            <a:spLocks noGrp="1"/>
          </p:cNvSpPr>
          <p:nvPr>
            <p:ph type="dt" sz="half" idx="10"/>
          </p:nvPr>
        </p:nvSpPr>
        <p:spPr/>
        <p:txBody>
          <a:bodyPr/>
          <a:lstStyle/>
          <a:p>
            <a:fld id="{8EA9F9E0-7FB6-4E81-9586-3D252BD32849}" type="datetimeFigureOut">
              <a:rPr lang="es-ES" smtClean="0"/>
              <a:t>03/05/2019</a:t>
            </a:fld>
            <a:endParaRPr lang="es-ES"/>
          </a:p>
        </p:txBody>
      </p:sp>
      <p:sp>
        <p:nvSpPr>
          <p:cNvPr id="8" name="Footer Placeholder 7">
            <a:extLst>
              <a:ext uri="{FF2B5EF4-FFF2-40B4-BE49-F238E27FC236}">
                <a16:creationId xmlns:a16="http://schemas.microsoft.com/office/drawing/2014/main" id="{C90F0BC2-DA81-4F5B-97AB-B0050EA556AF}"/>
              </a:ext>
            </a:extLst>
          </p:cNvPr>
          <p:cNvSpPr>
            <a:spLocks noGrp="1"/>
          </p:cNvSpPr>
          <p:nvPr>
            <p:ph type="ftr" sz="quarter" idx="11"/>
          </p:nvPr>
        </p:nvSpPr>
        <p:spPr/>
        <p:txBody>
          <a:bodyPr/>
          <a:lstStyle/>
          <a:p>
            <a:endParaRPr lang="es-ES"/>
          </a:p>
        </p:txBody>
      </p:sp>
      <p:sp>
        <p:nvSpPr>
          <p:cNvPr id="9" name="Slide Number Placeholder 8">
            <a:extLst>
              <a:ext uri="{FF2B5EF4-FFF2-40B4-BE49-F238E27FC236}">
                <a16:creationId xmlns:a16="http://schemas.microsoft.com/office/drawing/2014/main" id="{929CA918-66CD-4770-9656-BA7DCC294DDE}"/>
              </a:ext>
            </a:extLst>
          </p:cNvPr>
          <p:cNvSpPr>
            <a:spLocks noGrp="1"/>
          </p:cNvSpPr>
          <p:nvPr>
            <p:ph type="sldNum" sz="quarter" idx="12"/>
          </p:nvPr>
        </p:nvSpPr>
        <p:spPr/>
        <p:txBody>
          <a:bodyPr/>
          <a:lstStyle/>
          <a:p>
            <a:fld id="{A0AAAA1E-6AEF-4C0D-9AA2-E5677CACB25D}" type="slidenum">
              <a:rPr lang="es-ES" smtClean="0"/>
              <a:t>‹#›</a:t>
            </a:fld>
            <a:endParaRPr lang="es-ES"/>
          </a:p>
        </p:txBody>
      </p:sp>
    </p:spTree>
    <p:extLst>
      <p:ext uri="{BB962C8B-B14F-4D97-AF65-F5344CB8AC3E}">
        <p14:creationId xmlns:p14="http://schemas.microsoft.com/office/powerpoint/2010/main" val="3536382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94DD3-1215-45D1-9347-F642E6AF0451}"/>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AA819D32-D982-42AD-9F5B-37183306A291}"/>
              </a:ext>
            </a:extLst>
          </p:cNvPr>
          <p:cNvSpPr>
            <a:spLocks noGrp="1"/>
          </p:cNvSpPr>
          <p:nvPr>
            <p:ph type="dt" sz="half" idx="10"/>
          </p:nvPr>
        </p:nvSpPr>
        <p:spPr/>
        <p:txBody>
          <a:bodyPr/>
          <a:lstStyle/>
          <a:p>
            <a:fld id="{8EA9F9E0-7FB6-4E81-9586-3D252BD32849}" type="datetimeFigureOut">
              <a:rPr lang="es-ES" smtClean="0"/>
              <a:t>03/05/2019</a:t>
            </a:fld>
            <a:endParaRPr lang="es-ES"/>
          </a:p>
        </p:txBody>
      </p:sp>
      <p:sp>
        <p:nvSpPr>
          <p:cNvPr id="4" name="Footer Placeholder 3">
            <a:extLst>
              <a:ext uri="{FF2B5EF4-FFF2-40B4-BE49-F238E27FC236}">
                <a16:creationId xmlns:a16="http://schemas.microsoft.com/office/drawing/2014/main" id="{AB3B9F0B-B92E-48BD-B54D-3EF4F4B67927}"/>
              </a:ext>
            </a:extLst>
          </p:cNvPr>
          <p:cNvSpPr>
            <a:spLocks noGrp="1"/>
          </p:cNvSpPr>
          <p:nvPr>
            <p:ph type="ftr" sz="quarter" idx="11"/>
          </p:nvPr>
        </p:nvSpPr>
        <p:spPr/>
        <p:txBody>
          <a:bodyPr/>
          <a:lstStyle/>
          <a:p>
            <a:endParaRPr lang="es-ES"/>
          </a:p>
        </p:txBody>
      </p:sp>
      <p:sp>
        <p:nvSpPr>
          <p:cNvPr id="5" name="Slide Number Placeholder 4">
            <a:extLst>
              <a:ext uri="{FF2B5EF4-FFF2-40B4-BE49-F238E27FC236}">
                <a16:creationId xmlns:a16="http://schemas.microsoft.com/office/drawing/2014/main" id="{F2382CCD-F084-4376-A70F-46890CA76A06}"/>
              </a:ext>
            </a:extLst>
          </p:cNvPr>
          <p:cNvSpPr>
            <a:spLocks noGrp="1"/>
          </p:cNvSpPr>
          <p:nvPr>
            <p:ph type="sldNum" sz="quarter" idx="12"/>
          </p:nvPr>
        </p:nvSpPr>
        <p:spPr/>
        <p:txBody>
          <a:bodyPr/>
          <a:lstStyle/>
          <a:p>
            <a:fld id="{A0AAAA1E-6AEF-4C0D-9AA2-E5677CACB25D}" type="slidenum">
              <a:rPr lang="es-ES" smtClean="0"/>
              <a:t>‹#›</a:t>
            </a:fld>
            <a:endParaRPr lang="es-ES"/>
          </a:p>
        </p:txBody>
      </p:sp>
    </p:spTree>
    <p:extLst>
      <p:ext uri="{BB962C8B-B14F-4D97-AF65-F5344CB8AC3E}">
        <p14:creationId xmlns:p14="http://schemas.microsoft.com/office/powerpoint/2010/main" val="577929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B97F70-ACCC-4016-A98F-522F5E933DA9}"/>
              </a:ext>
            </a:extLst>
          </p:cNvPr>
          <p:cNvSpPr>
            <a:spLocks noGrp="1"/>
          </p:cNvSpPr>
          <p:nvPr>
            <p:ph type="dt" sz="half" idx="10"/>
          </p:nvPr>
        </p:nvSpPr>
        <p:spPr/>
        <p:txBody>
          <a:bodyPr/>
          <a:lstStyle/>
          <a:p>
            <a:fld id="{8EA9F9E0-7FB6-4E81-9586-3D252BD32849}" type="datetimeFigureOut">
              <a:rPr lang="es-ES" smtClean="0"/>
              <a:t>03/05/2019</a:t>
            </a:fld>
            <a:endParaRPr lang="es-ES"/>
          </a:p>
        </p:txBody>
      </p:sp>
      <p:sp>
        <p:nvSpPr>
          <p:cNvPr id="3" name="Footer Placeholder 2">
            <a:extLst>
              <a:ext uri="{FF2B5EF4-FFF2-40B4-BE49-F238E27FC236}">
                <a16:creationId xmlns:a16="http://schemas.microsoft.com/office/drawing/2014/main" id="{9ACEDF19-1255-46C0-8C41-9B6EA616E623}"/>
              </a:ext>
            </a:extLst>
          </p:cNvPr>
          <p:cNvSpPr>
            <a:spLocks noGrp="1"/>
          </p:cNvSpPr>
          <p:nvPr>
            <p:ph type="ftr" sz="quarter" idx="11"/>
          </p:nvPr>
        </p:nvSpPr>
        <p:spPr/>
        <p:txBody>
          <a:bodyPr/>
          <a:lstStyle/>
          <a:p>
            <a:endParaRPr lang="es-ES"/>
          </a:p>
        </p:txBody>
      </p:sp>
      <p:sp>
        <p:nvSpPr>
          <p:cNvPr id="4" name="Slide Number Placeholder 3">
            <a:extLst>
              <a:ext uri="{FF2B5EF4-FFF2-40B4-BE49-F238E27FC236}">
                <a16:creationId xmlns:a16="http://schemas.microsoft.com/office/drawing/2014/main" id="{300C3FE5-F020-46C3-A03C-7FDF85CB42CF}"/>
              </a:ext>
            </a:extLst>
          </p:cNvPr>
          <p:cNvSpPr>
            <a:spLocks noGrp="1"/>
          </p:cNvSpPr>
          <p:nvPr>
            <p:ph type="sldNum" sz="quarter" idx="12"/>
          </p:nvPr>
        </p:nvSpPr>
        <p:spPr/>
        <p:txBody>
          <a:bodyPr/>
          <a:lstStyle/>
          <a:p>
            <a:fld id="{A0AAAA1E-6AEF-4C0D-9AA2-E5677CACB25D}" type="slidenum">
              <a:rPr lang="es-ES" smtClean="0"/>
              <a:t>‹#›</a:t>
            </a:fld>
            <a:endParaRPr lang="es-ES"/>
          </a:p>
        </p:txBody>
      </p:sp>
    </p:spTree>
    <p:extLst>
      <p:ext uri="{BB962C8B-B14F-4D97-AF65-F5344CB8AC3E}">
        <p14:creationId xmlns:p14="http://schemas.microsoft.com/office/powerpoint/2010/main" val="592282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A2FC5-0955-41AC-9883-0579451E21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71152E1F-1157-4C51-BE38-5357F4204D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61535D07-F048-487F-B53F-87973A392C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F8D2DB-71AB-4796-84CE-2454E6D949ED}"/>
              </a:ext>
            </a:extLst>
          </p:cNvPr>
          <p:cNvSpPr>
            <a:spLocks noGrp="1"/>
          </p:cNvSpPr>
          <p:nvPr>
            <p:ph type="dt" sz="half" idx="10"/>
          </p:nvPr>
        </p:nvSpPr>
        <p:spPr/>
        <p:txBody>
          <a:bodyPr/>
          <a:lstStyle/>
          <a:p>
            <a:fld id="{8EA9F9E0-7FB6-4E81-9586-3D252BD32849}" type="datetimeFigureOut">
              <a:rPr lang="es-ES" smtClean="0"/>
              <a:t>03/05/2019</a:t>
            </a:fld>
            <a:endParaRPr lang="es-ES"/>
          </a:p>
        </p:txBody>
      </p:sp>
      <p:sp>
        <p:nvSpPr>
          <p:cNvPr id="6" name="Footer Placeholder 5">
            <a:extLst>
              <a:ext uri="{FF2B5EF4-FFF2-40B4-BE49-F238E27FC236}">
                <a16:creationId xmlns:a16="http://schemas.microsoft.com/office/drawing/2014/main" id="{3C560035-A7AE-43E7-850B-2F4914B9F4C8}"/>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20EA1744-611A-476D-8022-E1B319BADB66}"/>
              </a:ext>
            </a:extLst>
          </p:cNvPr>
          <p:cNvSpPr>
            <a:spLocks noGrp="1"/>
          </p:cNvSpPr>
          <p:nvPr>
            <p:ph type="sldNum" sz="quarter" idx="12"/>
          </p:nvPr>
        </p:nvSpPr>
        <p:spPr/>
        <p:txBody>
          <a:bodyPr/>
          <a:lstStyle/>
          <a:p>
            <a:fld id="{A0AAAA1E-6AEF-4C0D-9AA2-E5677CACB25D}" type="slidenum">
              <a:rPr lang="es-ES" smtClean="0"/>
              <a:t>‹#›</a:t>
            </a:fld>
            <a:endParaRPr lang="es-ES"/>
          </a:p>
        </p:txBody>
      </p:sp>
    </p:spTree>
    <p:extLst>
      <p:ext uri="{BB962C8B-B14F-4D97-AF65-F5344CB8AC3E}">
        <p14:creationId xmlns:p14="http://schemas.microsoft.com/office/powerpoint/2010/main" val="41504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7A73A-1815-417A-B357-46E4544A29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B9AD315D-6E77-4AFF-9FE2-BE4EF2EEDC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37C87C64-4A0A-4DCA-B33B-01735AD141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B675EC-27A9-4AFA-B5A5-4B350174593D}"/>
              </a:ext>
            </a:extLst>
          </p:cNvPr>
          <p:cNvSpPr>
            <a:spLocks noGrp="1"/>
          </p:cNvSpPr>
          <p:nvPr>
            <p:ph type="dt" sz="half" idx="10"/>
          </p:nvPr>
        </p:nvSpPr>
        <p:spPr/>
        <p:txBody>
          <a:bodyPr/>
          <a:lstStyle/>
          <a:p>
            <a:fld id="{8EA9F9E0-7FB6-4E81-9586-3D252BD32849}" type="datetimeFigureOut">
              <a:rPr lang="es-ES" smtClean="0"/>
              <a:t>03/05/2019</a:t>
            </a:fld>
            <a:endParaRPr lang="es-ES"/>
          </a:p>
        </p:txBody>
      </p:sp>
      <p:sp>
        <p:nvSpPr>
          <p:cNvPr id="6" name="Footer Placeholder 5">
            <a:extLst>
              <a:ext uri="{FF2B5EF4-FFF2-40B4-BE49-F238E27FC236}">
                <a16:creationId xmlns:a16="http://schemas.microsoft.com/office/drawing/2014/main" id="{E07A7969-D247-42D6-B9D2-83BD02EEEA52}"/>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AADD9658-6C19-4CC3-8D13-694CF1127B3C}"/>
              </a:ext>
            </a:extLst>
          </p:cNvPr>
          <p:cNvSpPr>
            <a:spLocks noGrp="1"/>
          </p:cNvSpPr>
          <p:nvPr>
            <p:ph type="sldNum" sz="quarter" idx="12"/>
          </p:nvPr>
        </p:nvSpPr>
        <p:spPr/>
        <p:txBody>
          <a:bodyPr/>
          <a:lstStyle/>
          <a:p>
            <a:fld id="{A0AAAA1E-6AEF-4C0D-9AA2-E5677CACB25D}" type="slidenum">
              <a:rPr lang="es-ES" smtClean="0"/>
              <a:t>‹#›</a:t>
            </a:fld>
            <a:endParaRPr lang="es-ES"/>
          </a:p>
        </p:txBody>
      </p:sp>
    </p:spTree>
    <p:extLst>
      <p:ext uri="{BB962C8B-B14F-4D97-AF65-F5344CB8AC3E}">
        <p14:creationId xmlns:p14="http://schemas.microsoft.com/office/powerpoint/2010/main" val="1286697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B5BF3D-9EA4-45FB-AC70-4493CCD15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08FF6E00-B4A7-45FD-9365-64200B7997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BC253FDE-70FF-46A3-98D2-B7BA8DCF8D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A9F9E0-7FB6-4E81-9586-3D252BD32849}" type="datetimeFigureOut">
              <a:rPr lang="es-ES" smtClean="0"/>
              <a:t>03/05/2019</a:t>
            </a:fld>
            <a:endParaRPr lang="es-ES"/>
          </a:p>
        </p:txBody>
      </p:sp>
      <p:sp>
        <p:nvSpPr>
          <p:cNvPr id="5" name="Footer Placeholder 4">
            <a:extLst>
              <a:ext uri="{FF2B5EF4-FFF2-40B4-BE49-F238E27FC236}">
                <a16:creationId xmlns:a16="http://schemas.microsoft.com/office/drawing/2014/main" id="{021B4DCB-6BD5-4F39-992B-A7A8BB66AC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a:extLst>
              <a:ext uri="{FF2B5EF4-FFF2-40B4-BE49-F238E27FC236}">
                <a16:creationId xmlns:a16="http://schemas.microsoft.com/office/drawing/2014/main" id="{EF052111-4ED9-4BC6-A29C-03D5FF5791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AAAA1E-6AEF-4C0D-9AA2-E5677CACB25D}" type="slidenum">
              <a:rPr lang="es-ES" smtClean="0"/>
              <a:t>‹#›</a:t>
            </a:fld>
            <a:endParaRPr lang="es-ES"/>
          </a:p>
        </p:txBody>
      </p:sp>
    </p:spTree>
    <p:extLst>
      <p:ext uri="{BB962C8B-B14F-4D97-AF65-F5344CB8AC3E}">
        <p14:creationId xmlns:p14="http://schemas.microsoft.com/office/powerpoint/2010/main" val="3250345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1B960B-52E0-44EA-8687-A24FF3B29958}"/>
              </a:ext>
            </a:extLst>
          </p:cNvPr>
          <p:cNvSpPr>
            <a:spLocks noGrp="1"/>
          </p:cNvSpPr>
          <p:nvPr>
            <p:ph type="title"/>
          </p:nvPr>
        </p:nvSpPr>
        <p:spPr>
          <a:xfrm>
            <a:off x="317500" y="365125"/>
            <a:ext cx="11595100" cy="5578475"/>
          </a:xfrm>
        </p:spPr>
        <p:txBody>
          <a:bodyPr>
            <a:normAutofit/>
          </a:bodyPr>
          <a:lstStyle/>
          <a:p>
            <a:pPr algn="ctr" rtl="1"/>
            <a:r>
              <a:rPr lang="he-IL" sz="3200" dirty="0">
                <a:latin typeface="Arial" panose="020B0604020202020204" pitchFamily="34" charset="0"/>
                <a:cs typeface="Arial" panose="020B0604020202020204" pitchFamily="34" charset="0"/>
              </a:rPr>
              <a:t>בהמשך מוצגות מספר תמונות של אונית המשא "בולגריה" שפעלה כאונית עולים במשך כחצי שנה, בין דצמבר 1948 עד מאי 1949. ב-6 הפלגות שבוצעו בתקופה זאת עלו לישראל באמצעות "בולגריה" </a:t>
            </a:r>
            <a:r>
              <a:rPr lang="en-US" sz="3200" dirty="0">
                <a:latin typeface="Arial" panose="020B0604020202020204" pitchFamily="34" charset="0"/>
                <a:cs typeface="Arial" panose="020B0604020202020204" pitchFamily="34" charset="0"/>
              </a:rPr>
              <a:t>20</a:t>
            </a:r>
            <a:r>
              <a:rPr lang="he-IL" sz="3200" dirty="0">
                <a:latin typeface="Arial" panose="020B0604020202020204" pitchFamily="34" charset="0"/>
                <a:cs typeface="Arial" panose="020B0604020202020204" pitchFamily="34" charset="0"/>
              </a:rPr>
              <a:t> אלף עולים מבולגריה. התמונות </a:t>
            </a:r>
            <a:r>
              <a:rPr lang="he-IL" sz="3200">
                <a:latin typeface="Arial" panose="020B0604020202020204" pitchFamily="34" charset="0"/>
                <a:cs typeface="Arial" panose="020B0604020202020204" pitchFamily="34" charset="0"/>
              </a:rPr>
              <a:t>המוצגות נמצאו </a:t>
            </a:r>
            <a:r>
              <a:rPr lang="he-IL" sz="3200" dirty="0">
                <a:latin typeface="Arial" panose="020B0604020202020204" pitchFamily="34" charset="0"/>
                <a:cs typeface="Arial" panose="020B0604020202020204" pitchFamily="34" charset="0"/>
              </a:rPr>
              <a:t>במספר אתרים ברשת האינטרנט, או נתרמו ע"י אחד ממלווי האוניה מטעם המוסד לעליה. התמונות נותנות מושג על גודל האוניה ומאפייניה העיקריים. למערכת "כולנו בולגרים" אין תמונות של האוניה, או של עולים, שצולמו ע"י העולים עצמם. אם בידי הגולשים ישנן תמונות כאלה, המערכת תשמח לצרפן למצגת. </a:t>
            </a:r>
            <a:br>
              <a:rPr lang="es-ES" dirty="0"/>
            </a:br>
            <a:endParaRPr lang="es-ES" dirty="0"/>
          </a:p>
        </p:txBody>
      </p:sp>
    </p:spTree>
    <p:extLst>
      <p:ext uri="{BB962C8B-B14F-4D97-AF65-F5344CB8AC3E}">
        <p14:creationId xmlns:p14="http://schemas.microsoft.com/office/powerpoint/2010/main" val="890968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97658E3-C147-47ED-9519-AE85FDBA2DBC}"/>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574800" y="474662"/>
            <a:ext cx="8763000" cy="5908675"/>
          </a:xfrm>
        </p:spPr>
      </p:pic>
    </p:spTree>
    <p:extLst>
      <p:ext uri="{BB962C8B-B14F-4D97-AF65-F5344CB8AC3E}">
        <p14:creationId xmlns:p14="http://schemas.microsoft.com/office/powerpoint/2010/main" val="293148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50E786DD-834E-40BD-9BCC-FF6F66AA78FB}"/>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2025650" y="448468"/>
            <a:ext cx="8540750" cy="5961063"/>
          </a:xfrm>
        </p:spPr>
      </p:pic>
    </p:spTree>
    <p:extLst>
      <p:ext uri="{BB962C8B-B14F-4D97-AF65-F5344CB8AC3E}">
        <p14:creationId xmlns:p14="http://schemas.microsoft.com/office/powerpoint/2010/main" val="3594243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B96A4D5-7CFC-4A7C-A286-07AA4F840A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5600" y="641096"/>
            <a:ext cx="8826500" cy="5648960"/>
          </a:xfrm>
          <a:prstGeom prst="rect">
            <a:avLst/>
          </a:prstGeom>
        </p:spPr>
      </p:pic>
    </p:spTree>
    <p:extLst>
      <p:ext uri="{BB962C8B-B14F-4D97-AF65-F5344CB8AC3E}">
        <p14:creationId xmlns:p14="http://schemas.microsoft.com/office/powerpoint/2010/main" val="1889547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15FEF9D-D856-40FC-B75B-D50E9D2CBC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508000"/>
            <a:ext cx="9494172" cy="5908608"/>
          </a:xfrm>
          <a:prstGeom prst="rect">
            <a:avLst/>
          </a:prstGeom>
        </p:spPr>
      </p:pic>
    </p:spTree>
    <p:extLst>
      <p:ext uri="{BB962C8B-B14F-4D97-AF65-F5344CB8AC3E}">
        <p14:creationId xmlns:p14="http://schemas.microsoft.com/office/powerpoint/2010/main" val="178715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29B746D-C2D6-4C19-97DF-942574BE4138}"/>
              </a:ext>
            </a:extLst>
          </p:cNvPr>
          <p:cNvSpPr>
            <a:spLocks noGrp="1"/>
          </p:cNvSpPr>
          <p:nvPr>
            <p:ph type="title"/>
          </p:nvPr>
        </p:nvSpPr>
        <p:spPr>
          <a:xfrm>
            <a:off x="596900" y="365125"/>
            <a:ext cx="11010900" cy="752475"/>
          </a:xfrm>
        </p:spPr>
        <p:txBody>
          <a:bodyPr>
            <a:normAutofit fontScale="90000"/>
          </a:bodyPr>
          <a:lstStyle/>
          <a:p>
            <a:pPr algn="r" rtl="1"/>
            <a:r>
              <a:rPr lang="he-IL" sz="2000" dirty="0">
                <a:latin typeface="Arial" panose="020B0604020202020204" pitchFamily="34" charset="0"/>
                <a:cs typeface="Arial" panose="020B0604020202020204" pitchFamily="34" charset="0"/>
              </a:rPr>
              <a:t>קציני האוניה (הקברניט וסגנו) והצוות המלווה מטעם המוסד לעליה (בלבוש אזרחי). קיצוני מימין:  יוסף (יוסקה) רום, אחד ממלווי "בולגריה" מטעם המוסד לעליה. יוסקה רום, פלמ"חניק (פלי"ם בעברו) בעת ההפלגה – איש חיל הים שהושאל ע"י החיל למוסד לעליה לצורך ליווי אוניות עולים. מלבדו בתמונה עוד שני מלווים מטעם המוסד לעליה. (מקור התמונה: יוסקה רום) </a:t>
            </a:r>
            <a:endParaRPr lang="es-ES" sz="20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8934C386-BE1D-40E8-9E8E-B8075FA91E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1495768"/>
            <a:ext cx="7023100" cy="5362232"/>
          </a:xfrm>
          <a:prstGeom prst="rect">
            <a:avLst/>
          </a:prstGeom>
        </p:spPr>
      </p:pic>
    </p:spTree>
    <p:extLst>
      <p:ext uri="{BB962C8B-B14F-4D97-AF65-F5344CB8AC3E}">
        <p14:creationId xmlns:p14="http://schemas.microsoft.com/office/powerpoint/2010/main" val="3966205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3150F4-E2AC-4286-A072-E421642020C3}"/>
              </a:ext>
            </a:extLst>
          </p:cNvPr>
          <p:cNvSpPr>
            <a:spLocks noGrp="1"/>
          </p:cNvSpPr>
          <p:nvPr>
            <p:ph type="title"/>
          </p:nvPr>
        </p:nvSpPr>
        <p:spPr>
          <a:xfrm>
            <a:off x="2019300" y="365125"/>
            <a:ext cx="7540625" cy="650305"/>
          </a:xfrm>
        </p:spPr>
        <p:txBody>
          <a:bodyPr>
            <a:normAutofit/>
          </a:bodyPr>
          <a:lstStyle/>
          <a:p>
            <a:pPr algn="ctr" rtl="1"/>
            <a:r>
              <a:rPr lang="he-IL" sz="2000" dirty="0">
                <a:latin typeface="Arial" panose="020B0604020202020204" pitchFamily="34" charset="0"/>
                <a:cs typeface="Arial" panose="020B0604020202020204" pitchFamily="34" charset="0"/>
              </a:rPr>
              <a:t>אין עדות טובה יותר מפניהם העולצים של העולים המצביעים על מצב רוחם... מקור התמונה: יוסקה רום (עומד שני משמאל)</a:t>
            </a:r>
            <a:endParaRPr lang="es-ES" sz="20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121A4F86-69AE-47C0-A885-4151FA0D65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1400" y="1205930"/>
            <a:ext cx="7248525" cy="5477445"/>
          </a:xfrm>
          <a:prstGeom prst="rect">
            <a:avLst/>
          </a:prstGeom>
        </p:spPr>
      </p:pic>
    </p:spTree>
    <p:extLst>
      <p:ext uri="{BB962C8B-B14F-4D97-AF65-F5344CB8AC3E}">
        <p14:creationId xmlns:p14="http://schemas.microsoft.com/office/powerpoint/2010/main" val="14217639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194</Words>
  <Application>Microsoft Office PowerPoint</Application>
  <PresentationFormat>Widescreen</PresentationFormat>
  <Paragraphs>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בהמשך מוצגות מספר תמונות של אונית המשא "בולגריה" שפעלה כאונית עולים במשך כחצי שנה, בין דצמבר 1948 עד מאי 1949. ב-6 הפלגות שבוצעו בתקופה זאת עלו לישראל באמצעות "בולגריה" 20 אלף עולים מבולגריה. התמונות המוצגות נמצאו במספר אתרים ברשת האינטרנט, או נתרמו ע"י אחד ממלווי האוניה מטעם המוסד לעליה. התמונות נותנות מושג על גודל האוניה ומאפייניה העיקריים. למערכת "כולנו בולגרים" אין תמונות של האוניה, או של עולים, שצולמו ע"י העולים עצמם. אם בידי הגולשים ישנן תמונות כאלה, המערכת תשמח לצרפן למצגת.  </vt:lpstr>
      <vt:lpstr>PowerPoint Presentation</vt:lpstr>
      <vt:lpstr>PowerPoint Presentation</vt:lpstr>
      <vt:lpstr>PowerPoint Presentation</vt:lpstr>
      <vt:lpstr>PowerPoint Presentation</vt:lpstr>
      <vt:lpstr>קציני האוניה (הקברניט וסגנו) והצוות המלווה מטעם המוסד לעליה (בלבוש אזרחי). קיצוני מימין:  יוסף (יוסקה) רום, אחד ממלווי "בולגריה" מטעם המוסד לעליה. יוסקה רום, פלמ"חניק (פלי"ם בעברו) בעת ההפלגה – איש חיל הים שהושאל ע"י החיל למוסד לעליה לצורך ליווי אוניות עולים. מלבדו בתמונה עוד שני מלווים מטעם המוסד לעליה. (מקור התמונה: יוסקה רום) </vt:lpstr>
      <vt:lpstr>אין עדות טובה יותר מפניהם העולצים של העולים המצביעים על מצב רוחם... מקור התמונה: יוסקה רום (עומד שני משמאל)</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תמונות של אונית העולים "בולגריה</dc:title>
  <dc:creator>Izi</dc:creator>
  <cp:lastModifiedBy>Izi</cp:lastModifiedBy>
  <cp:revision>15</cp:revision>
  <dcterms:created xsi:type="dcterms:W3CDTF">2019-05-03T01:20:42Z</dcterms:created>
  <dcterms:modified xsi:type="dcterms:W3CDTF">2019-05-03T15:52:38Z</dcterms:modified>
</cp:coreProperties>
</file>