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2" r:id="rId3"/>
    <p:sldId id="261" r:id="rId4"/>
    <p:sldId id="263" r:id="rId5"/>
    <p:sldId id="257" r:id="rId6"/>
    <p:sldId id="266" r:id="rId7"/>
    <p:sldId id="258" r:id="rId8"/>
    <p:sldId id="267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907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384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450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317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517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141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996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962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45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5531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419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5F63-8625-4C1F-8817-B0B3F33ED80C}" type="datetimeFigureOut">
              <a:rPr lang="he-IL" smtClean="0"/>
              <a:t>י"ט/סיון/תשע"א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3B26-BB25-4573-B733-ABB71CC9EF2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55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2506290"/>
          </a:xfrm>
        </p:spPr>
        <p:txBody>
          <a:bodyPr>
            <a:normAutofit fontScale="90000"/>
          </a:bodyPr>
          <a:lstStyle/>
          <a:p>
            <a:pPr algn="r"/>
            <a:r>
              <a:rPr lang="he-IL" sz="2400" dirty="0" smtClean="0">
                <a:latin typeface="Arial" pitchFamily="34" charset="0"/>
                <a:cs typeface="Arial" pitchFamily="34" charset="0"/>
              </a:rPr>
              <a:t>אנטישמיות בבולגריה: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he-IL" sz="2400" dirty="0" smtClean="0">
                <a:latin typeface="Arial" pitchFamily="34" charset="0"/>
                <a:cs typeface="Arial" pitchFamily="34" charset="0"/>
              </a:rPr>
              <a:t>דוח של ארגון הגג של יהודי בולגריה "שלום" על תופעות אנטישמיות וניאו-נאציות במדינה בשנים 2009-2010</a:t>
            </a:r>
            <a:endParaRPr lang="he-I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5256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48680"/>
            <a:ext cx="3744416" cy="2376264"/>
          </a:xfrm>
        </p:spPr>
        <p:txBody>
          <a:bodyPr>
            <a:normAutofit/>
          </a:bodyPr>
          <a:lstStyle/>
          <a:p>
            <a:pPr algn="r"/>
            <a:r>
              <a:rPr lang="he-IL" sz="2400" dirty="0" smtClean="0">
                <a:cs typeface="+mn-cs"/>
              </a:rPr>
              <a:t>ניאו-נאצים בבולגריה:</a:t>
            </a:r>
            <a:r>
              <a:rPr lang="en-US" sz="2400" dirty="0" smtClean="0">
                <a:cs typeface="+mn-cs"/>
              </a:rPr>
              <a:t/>
            </a:r>
            <a:br>
              <a:rPr lang="en-US" sz="2400" dirty="0" smtClean="0">
                <a:cs typeface="+mn-cs"/>
              </a:rPr>
            </a:br>
            <a:r>
              <a:rPr lang="he-IL" sz="2400" dirty="0" smtClean="0">
                <a:cs typeface="+mn-cs"/>
              </a:rPr>
              <a:t>דגל נאצי בגודל 10 מטר מרובע בקצה ערובת מפעל שגובהה 60 מטר בעיר פזרדג'יק</a:t>
            </a:r>
            <a:endParaRPr lang="he-IL" sz="2400" dirty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331236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8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2200" y="1124744"/>
            <a:ext cx="2592288" cy="576064"/>
          </a:xfrm>
        </p:spPr>
        <p:txBody>
          <a:bodyPr>
            <a:normAutofit/>
          </a:bodyPr>
          <a:lstStyle/>
          <a:p>
            <a:pPr algn="r"/>
            <a:r>
              <a:rPr lang="he-IL" sz="2400" dirty="0" smtClean="0">
                <a:latin typeface="Arial" pitchFamily="34" charset="0"/>
                <a:cs typeface="Arial" pitchFamily="34" charset="0"/>
              </a:rPr>
              <a:t>ניאו-נאצים</a:t>
            </a:r>
            <a:r>
              <a:rPr lang="he-IL" sz="2200" dirty="0" smtClean="0">
                <a:latin typeface="Arial" pitchFamily="34" charset="0"/>
                <a:cs typeface="Arial" pitchFamily="34" charset="0"/>
              </a:rPr>
              <a:t> בבולגריה:</a:t>
            </a:r>
            <a:endParaRPr lang="he-IL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976" y="1916832"/>
            <a:ext cx="4608512" cy="1944216"/>
          </a:xfrm>
        </p:spPr>
        <p:txBody>
          <a:bodyPr>
            <a:noAutofit/>
          </a:bodyPr>
          <a:lstStyle/>
          <a:p>
            <a:pPr algn="r"/>
            <a:r>
              <a:rPr lang="he-IL" sz="2400" dirty="0" smtClean="0">
                <a:latin typeface="Arial" pitchFamily="34" charset="0"/>
                <a:cs typeface="Arial" pitchFamily="34" charset="0"/>
              </a:rPr>
              <a:t>חגיגה ניאו-נאצית לכבוד יום ההולדת של היטלר בעיר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Asenovgrad</a:t>
            </a:r>
            <a:r>
              <a:rPr lang="he-IL" sz="2400" dirty="0" smtClean="0">
                <a:latin typeface="Arial" pitchFamily="34" charset="0"/>
                <a:cs typeface="Arial" pitchFamily="34" charset="0"/>
              </a:rPr>
              <a:t> בנוסח ה"קו-קלאקס-קלאן", ע"י ניאו-נאצים מקומיים ומשלחות גלוחי ראש מחוץ למדינה.</a:t>
            </a:r>
            <a:endParaRPr lang="he-I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3464"/>
            <a:ext cx="3816424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836712"/>
            <a:ext cx="4042792" cy="1080120"/>
          </a:xfrm>
        </p:spPr>
        <p:txBody>
          <a:bodyPr>
            <a:normAutofit/>
          </a:bodyPr>
          <a:lstStyle/>
          <a:p>
            <a:pPr algn="r"/>
            <a:r>
              <a:rPr lang="he-IL" sz="2400" dirty="0" smtClean="0">
                <a:cs typeface="+mn-cs"/>
              </a:rPr>
              <a:t>אנטישמיות בבולגריה:</a:t>
            </a:r>
            <a:r>
              <a:rPr lang="en-US" sz="2400" dirty="0" smtClean="0">
                <a:cs typeface="+mn-cs"/>
              </a:rPr>
              <a:t/>
            </a:r>
            <a:br>
              <a:rPr lang="en-US" sz="2400" dirty="0" smtClean="0">
                <a:cs typeface="+mn-cs"/>
              </a:rPr>
            </a:br>
            <a:r>
              <a:rPr lang="he-IL" sz="2400" dirty="0" smtClean="0">
                <a:cs typeface="+mn-cs"/>
              </a:rPr>
              <a:t>חילול בית קברות יהודי בשומן</a:t>
            </a:r>
            <a:endParaRPr lang="he-IL" sz="2400" dirty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0"/>
            <a:ext cx="4248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7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2400" dirty="0" smtClean="0">
                <a:latin typeface="Arial" pitchFamily="34" charset="0"/>
                <a:cs typeface="Arial" pitchFamily="34" charset="0"/>
              </a:rPr>
              <a:t>אנטישמיות בבולגריה: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he-IL" sz="2400" dirty="0" smtClean="0">
                <a:latin typeface="Arial" pitchFamily="34" charset="0"/>
                <a:cs typeface="Arial" pitchFamily="34" charset="0"/>
              </a:rPr>
              <a:t>כתובת נאצית ("יהודים החוצה")  ברחוב "קיריל ומטודי" בסופיה</a:t>
            </a:r>
            <a:endParaRPr lang="he-I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344816" cy="4968552"/>
          </a:xfrm>
        </p:spPr>
      </p:pic>
    </p:spTree>
    <p:extLst>
      <p:ext uri="{BB962C8B-B14F-4D97-AF65-F5344CB8AC3E}">
        <p14:creationId xmlns:p14="http://schemas.microsoft.com/office/powerpoint/2010/main" val="342036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2218258"/>
          </a:xfrm>
        </p:spPr>
        <p:txBody>
          <a:bodyPr>
            <a:normAutofit/>
          </a:bodyPr>
          <a:lstStyle/>
          <a:p>
            <a:pPr algn="r"/>
            <a:r>
              <a:rPr lang="he-IL" sz="2400" dirty="0" smtClean="0">
                <a:latin typeface="Arial" pitchFamily="34" charset="0"/>
                <a:cs typeface="Arial" pitchFamily="34" charset="0"/>
              </a:rPr>
              <a:t>אנטישמיות בבולגריה: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he-IL" sz="2400" dirty="0" smtClean="0">
                <a:latin typeface="Arial" pitchFamily="34" charset="0"/>
                <a:cs typeface="Arial" pitchFamily="34" charset="0"/>
              </a:rPr>
              <a:t>חילול מצבה לזכר הצלת יהודי פלובדיב בכיכר המרכזית בעיר</a:t>
            </a:r>
            <a:br>
              <a:rPr lang="he-IL" sz="2400" dirty="0" smtClean="0">
                <a:latin typeface="Arial" pitchFamily="34" charset="0"/>
                <a:cs typeface="Arial" pitchFamily="34" charset="0"/>
              </a:rPr>
            </a:br>
            <a:endParaRPr lang="he-I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32"/>
            <a:ext cx="4392488" cy="68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9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he-IL" sz="2200" dirty="0" smtClean="0">
                <a:latin typeface="Arial" pitchFamily="34" charset="0"/>
                <a:cs typeface="Arial" pitchFamily="34" charset="0"/>
              </a:rPr>
              <a:t>כתובות אנטי-ישראליות בבולגריה: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he-IL" sz="2200" dirty="0" smtClean="0">
                <a:latin typeface="Arial" pitchFamily="34" charset="0"/>
                <a:cs typeface="Arial" pitchFamily="34" charset="0"/>
              </a:rPr>
              <a:t>כתובות על קירות בית הספר היהודי בסופיה</a:t>
            </a:r>
            <a:endParaRPr lang="he-IL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5527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5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764704"/>
            <a:ext cx="3826768" cy="2880320"/>
          </a:xfrm>
        </p:spPr>
        <p:txBody>
          <a:bodyPr>
            <a:normAutofit fontScale="90000"/>
          </a:bodyPr>
          <a:lstStyle/>
          <a:p>
            <a:pPr algn="r"/>
            <a:r>
              <a:rPr lang="he-IL" sz="2400" dirty="0" smtClean="0">
                <a:cs typeface="+mn-cs"/>
              </a:rPr>
              <a:t>כתובות אנטי-ישראליות ואנטישמיות </a:t>
            </a:r>
            <a:r>
              <a:rPr lang="he-IL" sz="2400" dirty="0" smtClean="0">
                <a:cs typeface="+mn-cs"/>
              </a:rPr>
              <a:t>בסופיה</a:t>
            </a:r>
            <a:r>
              <a:rPr lang="en-US" sz="2400" dirty="0" smtClean="0">
                <a:cs typeface="+mn-cs"/>
              </a:rPr>
              <a:t/>
            </a:r>
            <a:br>
              <a:rPr lang="en-US" sz="2400" dirty="0" smtClean="0">
                <a:cs typeface="+mn-cs"/>
              </a:rPr>
            </a:br>
            <a:r>
              <a:rPr lang="en-US" sz="2400" dirty="0" smtClean="0">
                <a:cs typeface="+mn-cs"/>
              </a:rPr>
              <a:t/>
            </a:r>
            <a:br>
              <a:rPr lang="en-US" sz="2400" dirty="0" smtClean="0">
                <a:cs typeface="+mn-cs"/>
              </a:rPr>
            </a:br>
            <a:r>
              <a:rPr lang="he-IL" sz="2400" dirty="0" smtClean="0">
                <a:cs typeface="+mn-cs"/>
              </a:rPr>
              <a:t>הכתובת משמאל:</a:t>
            </a:r>
            <a:r>
              <a:rPr lang="en-US" sz="2400" dirty="0" smtClean="0">
                <a:cs typeface="+mn-cs"/>
              </a:rPr>
              <a:t/>
            </a:r>
            <a:br>
              <a:rPr lang="en-US" sz="2400" dirty="0" smtClean="0">
                <a:cs typeface="+mn-cs"/>
              </a:rPr>
            </a:br>
            <a:r>
              <a:rPr lang="he-IL" sz="2400" dirty="0" smtClean="0">
                <a:cs typeface="+mn-cs"/>
              </a:rPr>
              <a:t>"מוות ליהודים", "יהודים החוצה</a:t>
            </a:r>
            <a:r>
              <a:rPr lang="he-IL" sz="2400" dirty="0" smtClean="0">
                <a:cs typeface="+mn-cs"/>
              </a:rPr>
              <a:t>".</a:t>
            </a:r>
            <a:r>
              <a:rPr lang="en-US" sz="2400" dirty="0" smtClean="0">
                <a:cs typeface="+mn-cs"/>
              </a:rPr>
              <a:t/>
            </a:r>
            <a:br>
              <a:rPr lang="en-US" sz="2400" dirty="0" smtClean="0">
                <a:cs typeface="+mn-cs"/>
              </a:rPr>
            </a:br>
            <a:r>
              <a:rPr lang="en-US" sz="2400" dirty="0" smtClean="0">
                <a:cs typeface="+mn-cs"/>
              </a:rPr>
              <a:t/>
            </a:r>
            <a:br>
              <a:rPr lang="en-US" sz="2400" dirty="0" smtClean="0">
                <a:cs typeface="+mn-cs"/>
              </a:rPr>
            </a:br>
            <a:r>
              <a:rPr lang="he-IL" sz="2400" dirty="0" smtClean="0">
                <a:cs typeface="+mn-cs"/>
              </a:rPr>
              <a:t>הכתובת למטה:</a:t>
            </a:r>
            <a:r>
              <a:rPr lang="en-US" sz="2400" dirty="0" smtClean="0">
                <a:cs typeface="+mn-cs"/>
              </a:rPr>
              <a:t/>
            </a:r>
            <a:br>
              <a:rPr lang="en-US" sz="2400" dirty="0" smtClean="0">
                <a:cs typeface="+mn-cs"/>
              </a:rPr>
            </a:br>
            <a:r>
              <a:rPr lang="he-IL" sz="2400" dirty="0" smtClean="0">
                <a:cs typeface="+mn-cs"/>
              </a:rPr>
              <a:t>"אדולף היטלר צדק".</a:t>
            </a:r>
            <a:br>
              <a:rPr lang="he-IL" sz="2400" dirty="0" smtClean="0">
                <a:cs typeface="+mn-cs"/>
              </a:rPr>
            </a:br>
            <a:endParaRPr lang="he-IL" sz="2400" dirty="0"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5112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אנטישמיות בבולגריה:  דוח של ארגון הגג של יהודי בולגריה "שלום" על תופעות אנטישמיות וניאו-נאציות במדינה בשנים 2009-2010</vt:lpstr>
      <vt:lpstr>ניאו-נאצים בבולגריה: דגל נאצי בגודל 10 מטר מרובע בקצה ערובת מפעל שגובהה 60 מטר בעיר פזרדג'יק</vt:lpstr>
      <vt:lpstr>ניאו-נאצים בבולגריה:</vt:lpstr>
      <vt:lpstr>אנטישמיות בבולגריה: חילול בית קברות יהודי בשומן</vt:lpstr>
      <vt:lpstr>אנטישמיות בבולגריה: כתובת נאצית ("יהודים החוצה")  ברחוב "קיריל ומטודי" בסופיה</vt:lpstr>
      <vt:lpstr>אנטישמיות בבולגריה: חילול מצבה לזכר הצלת יהודי פלובדיב בכיכר המרכזית בעיר </vt:lpstr>
      <vt:lpstr>כתובות אנטי-ישראליות בבולגריה: כתובות על קירות בית הספר היהודי בסופיה</vt:lpstr>
      <vt:lpstr>כתובות אנטי-ישראליות ואנטישמיות בסופיה  הכתובת משמאל: "מוות ליהודים", "יהודים החוצה".  הכתובת למטה: "אדולף היטלר צדק".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אנטישמיות בבולגריה:</dc:title>
  <dc:creator>Izi</dc:creator>
  <cp:lastModifiedBy>Izi</cp:lastModifiedBy>
  <cp:revision>21</cp:revision>
  <dcterms:created xsi:type="dcterms:W3CDTF">2011-06-21T09:47:01Z</dcterms:created>
  <dcterms:modified xsi:type="dcterms:W3CDTF">2011-06-21T12:19:14Z</dcterms:modified>
</cp:coreProperties>
</file>