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178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5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24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41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370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21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124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33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443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408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62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E412A-FB3B-46CE-B319-132F434C0FB5}" type="datetimeFigureOut">
              <a:rPr lang="he-IL" smtClean="0"/>
              <a:t>י"ב/תמוז/תשע"ו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0EB5D-DE7E-45DF-A3B8-39131A95F7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059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he-IL" dirty="0">
                <a:cs typeface="+mn-cs"/>
              </a:rPr>
              <a:t>טקס חנוכת אנדרטה לציון</a:t>
            </a:r>
            <a:br>
              <a:rPr lang="en-US" dirty="0">
                <a:cs typeface="+mn-cs"/>
              </a:rPr>
            </a:br>
            <a:r>
              <a:rPr lang="he-IL" dirty="0">
                <a:cs typeface="+mn-cs"/>
              </a:rPr>
              <a:t>הצלת יהודי בולגריה במלה"ע השניה</a:t>
            </a:r>
            <a:br>
              <a:rPr lang="en-US" dirty="0">
                <a:cs typeface="+mn-cs"/>
              </a:rPr>
            </a:br>
            <a:r>
              <a:rPr lang="he-IL" dirty="0">
                <a:cs typeface="+mn-cs"/>
              </a:rPr>
              <a:t>נערך בסופיה – בירת בולגריה</a:t>
            </a:r>
            <a:br>
              <a:rPr lang="en-US" dirty="0">
                <a:cs typeface="+mn-cs"/>
              </a:rPr>
            </a:br>
            <a:r>
              <a:rPr lang="he-IL" dirty="0">
                <a:cs typeface="+mn-cs"/>
              </a:rPr>
              <a:t> ב-7 ביולי 2016</a:t>
            </a:r>
          </a:p>
        </p:txBody>
      </p:sp>
    </p:spTree>
    <p:extLst>
      <p:ext uri="{BB962C8B-B14F-4D97-AF65-F5344CB8AC3E}">
        <p14:creationId xmlns:p14="http://schemas.microsoft.com/office/powerpoint/2010/main" val="103684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701"/>
            <a:ext cx="10515600" cy="482600"/>
          </a:xfrm>
        </p:spPr>
        <p:txBody>
          <a:bodyPr>
            <a:noAutofit/>
          </a:bodyPr>
          <a:lstStyle/>
          <a:p>
            <a:pPr algn="ctr"/>
            <a:r>
              <a:rPr lang="he-IL" sz="2800" dirty="0">
                <a:cs typeface="+mn-cs"/>
              </a:rPr>
              <a:t>הנחת זרים נוספים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749299"/>
            <a:ext cx="76581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2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0" y="1054100"/>
            <a:ext cx="2425700" cy="4356100"/>
          </a:xfrm>
        </p:spPr>
        <p:txBody>
          <a:bodyPr>
            <a:normAutofit/>
          </a:bodyPr>
          <a:lstStyle/>
          <a:p>
            <a:pPr algn="ctr"/>
            <a:r>
              <a:rPr lang="he-IL" sz="2800" dirty="0">
                <a:cs typeface="+mn-cs"/>
              </a:rPr>
              <a:t>יו"ר האגודה לידידות ישראל-בולגריה,</a:t>
            </a:r>
            <a:br>
              <a:rPr lang="en-US" sz="2800" dirty="0">
                <a:cs typeface="+mn-cs"/>
              </a:rPr>
            </a:br>
            <a:r>
              <a:rPr lang="he-IL" sz="2800" dirty="0">
                <a:cs typeface="+mn-cs"/>
              </a:rPr>
              <a:t> יצחק ליפובצקי, </a:t>
            </a:r>
            <a:br>
              <a:rPr lang="en-US" sz="2800" dirty="0">
                <a:cs typeface="+mn-cs"/>
              </a:rPr>
            </a:br>
            <a:r>
              <a:rPr lang="he-IL" sz="2800" dirty="0">
                <a:cs typeface="+mn-cs"/>
              </a:rPr>
              <a:t>לפני ואחרי הנחת הזר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9" y="952500"/>
            <a:ext cx="4763057" cy="481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952500"/>
            <a:ext cx="3657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6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400" y="791209"/>
            <a:ext cx="4216400" cy="1494791"/>
          </a:xfrm>
        </p:spPr>
        <p:txBody>
          <a:bodyPr>
            <a:normAutofit/>
          </a:bodyPr>
          <a:lstStyle/>
          <a:p>
            <a:pPr algn="ctr"/>
            <a:r>
              <a:rPr lang="he-IL" sz="3200" dirty="0">
                <a:cs typeface="+mn-cs"/>
              </a:rPr>
              <a:t>נציג איחוד עולי בולגריה, יצחק אינו, ניגש להנחת זר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791209"/>
            <a:ext cx="4986020" cy="50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0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0" y="365125"/>
            <a:ext cx="3543300" cy="1920875"/>
          </a:xfrm>
        </p:spPr>
        <p:txBody>
          <a:bodyPr>
            <a:normAutofit/>
          </a:bodyPr>
          <a:lstStyle/>
          <a:p>
            <a:r>
              <a:rPr lang="he-IL" sz="3200" dirty="0">
                <a:cs typeface="+mn-cs"/>
              </a:rPr>
              <a:t>יו"ר עמותת סלבדור, איזי אלמוג, מניח זר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2" y="838200"/>
            <a:ext cx="7095067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7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1601"/>
            <a:ext cx="10515600" cy="1193800"/>
          </a:xfrm>
        </p:spPr>
        <p:txBody>
          <a:bodyPr>
            <a:normAutofit/>
          </a:bodyPr>
          <a:lstStyle/>
          <a:p>
            <a:pPr algn="ctr"/>
            <a:r>
              <a:rPr lang="he-IL" sz="3200" dirty="0">
                <a:cs typeface="+mn-cs"/>
              </a:rPr>
              <a:t>יו"ר לשכת המסחר ישראל בולגריה, ג'קי ארואטי</a:t>
            </a:r>
            <a:br>
              <a:rPr lang="en-US" sz="3200" dirty="0">
                <a:cs typeface="+mn-cs"/>
              </a:rPr>
            </a:br>
            <a:r>
              <a:rPr lang="he-IL" sz="3200" dirty="0">
                <a:cs typeface="+mn-cs"/>
              </a:rPr>
              <a:t> ורעייתו עליזה, אחרי הנחת הזר שלהם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29540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6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65102"/>
            <a:ext cx="10515600" cy="787398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>
                <a:cs typeface="+mn-cs"/>
              </a:rPr>
              <a:t>תם הטקס. בלב בירת בולגריה, אנדרטה להצלת יהודיה במלה"ע.</a:t>
            </a:r>
            <a:br>
              <a:rPr lang="en-US" sz="2800" dirty="0">
                <a:cs typeface="+mn-cs"/>
              </a:rPr>
            </a:br>
            <a:r>
              <a:rPr lang="he-IL" sz="2800" dirty="0">
                <a:cs typeface="+mn-cs"/>
              </a:rPr>
              <a:t> נצפה בקרוב לאנדרטה דומה אצלנו בישראל.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67" y="952500"/>
            <a:ext cx="7425266" cy="55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6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>
                <a:cs typeface="+mn-cs"/>
              </a:rPr>
              <a:t>הטקס עוד לא התחיל – האנדרטה עדיין מכוסה</a:t>
            </a:r>
            <a:br>
              <a:rPr lang="en-US" sz="2800" dirty="0">
                <a:cs typeface="+mn-cs"/>
              </a:rPr>
            </a:br>
            <a:r>
              <a:rPr lang="he-IL" sz="2800" dirty="0">
                <a:cs typeface="+mn-cs"/>
              </a:rPr>
              <a:t>בגן היפה לפני האקדמיה למדעים בלב סופיה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1374775"/>
            <a:ext cx="6985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dirty="0">
                <a:cs typeface="+mn-cs"/>
              </a:rPr>
              <a:t>הקהל מתאסף בשטח הגן לקראת תחילת הטקס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6" y="1092200"/>
            <a:ext cx="7450667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2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927099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dirty="0"/>
              <a:t>נשיא ישראל – רובי רבלין ברחבת הפסל,</a:t>
            </a:r>
            <a:br>
              <a:rPr lang="en-US" sz="3200" dirty="0"/>
            </a:br>
            <a:r>
              <a:rPr lang="he-IL" sz="3200" dirty="0"/>
              <a:t>מתכונן לשאת נאום בתחילת הטקס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130300"/>
            <a:ext cx="73406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546099"/>
          </a:xfrm>
        </p:spPr>
        <p:txBody>
          <a:bodyPr>
            <a:normAutofit/>
          </a:bodyPr>
          <a:lstStyle/>
          <a:p>
            <a:pPr algn="ctr"/>
            <a:r>
              <a:rPr lang="he-IL" sz="3200" dirty="0">
                <a:cs typeface="+mn-cs"/>
              </a:rPr>
              <a:t>המארח – נשיא בולגריה, רוסן פלבנליאב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889000"/>
            <a:ext cx="8125197" cy="58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5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33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dirty="0">
                <a:cs typeface="+mn-cs"/>
              </a:rPr>
              <a:t>הנשיא שלנו – רובי ריבלין, נושא את נאומו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2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>
                <a:cs typeface="+mn-cs"/>
              </a:rPr>
              <a:t>שני הנשיאים מניחים את זרי המדינות</a:t>
            </a:r>
            <a:br>
              <a:rPr lang="en-US" sz="2800" dirty="0">
                <a:cs typeface="+mn-cs"/>
              </a:rPr>
            </a:br>
            <a:r>
              <a:rPr lang="he-IL" sz="2800" dirty="0">
                <a:cs typeface="+mn-cs"/>
              </a:rPr>
              <a:t>ברקע מצד שמאל – נשיאת הפרלמנט הבולגרי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1" y="876301"/>
            <a:ext cx="7518398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266699"/>
          </a:xfrm>
        </p:spPr>
        <p:txBody>
          <a:bodyPr>
            <a:normAutofit fontScale="90000"/>
          </a:bodyPr>
          <a:lstStyle/>
          <a:p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457200"/>
            <a:ext cx="7823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0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9701"/>
            <a:ext cx="10515600" cy="444499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dirty="0">
                <a:cs typeface="+mn-cs"/>
              </a:rPr>
              <a:t>חיבוק נשיאותי...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673101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100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טקס חנוכת אנדרטה לציון הצלת יהודי בולגריה במלה"ע השניה נערך בסופיה – בירת בולגריה  ב-7 ביולי 2016</vt:lpstr>
      <vt:lpstr>הטקס עוד לא התחיל – האנדרטה עדיין מכוסה בגן היפה לפני האקדמיה למדעים בלב סופיה</vt:lpstr>
      <vt:lpstr>הקהל מתאסף בשטח הגן לקראת תחילת הטקס</vt:lpstr>
      <vt:lpstr>נשיא ישראל – רובי רבלין ברחבת הפסל, מתכונן לשאת נאום בתחילת הטקס</vt:lpstr>
      <vt:lpstr>המארח – נשיא בולגריה, רוסן פלבנליאב</vt:lpstr>
      <vt:lpstr>הנשיא שלנו – רובי ריבלין, נושא את נאומו</vt:lpstr>
      <vt:lpstr>שני הנשיאים מניחים את זרי המדינות ברקע מצד שמאל – נשיאת הפרלמנט הבולגרי</vt:lpstr>
      <vt:lpstr>PowerPoint Presentation</vt:lpstr>
      <vt:lpstr>חיבוק נשיאותי...</vt:lpstr>
      <vt:lpstr>הנחת זרים נוספים</vt:lpstr>
      <vt:lpstr>יו"ר האגודה לידידות ישראל-בולגריה,  יצחק ליפובצקי,  לפני ואחרי הנחת הזר</vt:lpstr>
      <vt:lpstr>נציג איחוד עולי בולגריה, יצחק אינו, ניגש להנחת זר</vt:lpstr>
      <vt:lpstr>יו"ר עמותת סלבדור, איזי אלמוג, מניח זר</vt:lpstr>
      <vt:lpstr>יו"ר לשכת המסחר ישראל בולגריה, ג'קי ארואטי  ורעייתו עליזה, אחרי הנחת הזר שלהם</vt:lpstr>
      <vt:lpstr>תם הטקס. בלב בירת בולגריה, אנדרטה להצלת יהודיה במלה"ע.  נצפה בקרוב לאנדרטה דומה אצלנו בישראל.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Izi</dc:creator>
  <cp:lastModifiedBy>Izi</cp:lastModifiedBy>
  <cp:revision>24</cp:revision>
  <dcterms:created xsi:type="dcterms:W3CDTF">2016-07-17T15:29:27Z</dcterms:created>
  <dcterms:modified xsi:type="dcterms:W3CDTF">2016-07-18T08:19:02Z</dcterms:modified>
</cp:coreProperties>
</file>