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79" r:id="rId8"/>
    <p:sldId id="261" r:id="rId9"/>
    <p:sldId id="263" r:id="rId10"/>
    <p:sldId id="266" r:id="rId11"/>
    <p:sldId id="270" r:id="rId12"/>
    <p:sldId id="281" r:id="rId13"/>
    <p:sldId id="271" r:id="rId14"/>
    <p:sldId id="272" r:id="rId15"/>
    <p:sldId id="273" r:id="rId16"/>
    <p:sldId id="282" r:id="rId17"/>
    <p:sldId id="296" r:id="rId18"/>
    <p:sldId id="291" r:id="rId19"/>
    <p:sldId id="284" r:id="rId20"/>
    <p:sldId id="283" r:id="rId21"/>
    <p:sldId id="285" r:id="rId22"/>
    <p:sldId id="286" r:id="rId23"/>
    <p:sldId id="287" r:id="rId24"/>
    <p:sldId id="288" r:id="rId25"/>
    <p:sldId id="289" r:id="rId26"/>
    <p:sldId id="294" r:id="rId27"/>
    <p:sldId id="292" r:id="rId28"/>
    <p:sldId id="293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20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53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902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616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8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76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4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6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704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49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348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1D97-4720-4E0D-93C0-1A8C6E88F77C}" type="datetimeFigureOut">
              <a:rPr lang="he-IL" smtClean="0"/>
              <a:t>ד'/תשרי/תשע"ג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8614-060F-45A9-82F2-2FAC68F03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33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371600"/>
            <a:ext cx="7231394" cy="4830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he-IL" sz="3200" dirty="0" smtClean="0">
                <a:cs typeface="+mn-cs"/>
              </a:rPr>
              <a:t>בית הכנסת בוידין – ספטמבר 2012</a:t>
            </a:r>
            <a:endParaRPr lang="he-IL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2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6858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cs typeface="+mn-cs"/>
              </a:rPr>
              <a:t>האולמות הצדדיים</a:t>
            </a:r>
            <a:endParaRPr lang="he-IL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84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8237"/>
            <a:ext cx="6858000" cy="4581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6858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cs typeface="+mn-cs"/>
              </a:rPr>
              <a:t>על פי הפירזול ניתן לנחש שהחלונות היו צבעוניים</a:t>
            </a:r>
            <a:endParaRPr lang="he-IL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16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7" y="990600"/>
            <a:ext cx="7185928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762000"/>
            <a:ext cx="7315200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229600" cy="533400"/>
          </a:xfrm>
        </p:spPr>
        <p:txBody>
          <a:bodyPr>
            <a:normAutofit/>
          </a:bodyPr>
          <a:lstStyle/>
          <a:p>
            <a:r>
              <a:rPr lang="he-IL" sz="2800" dirty="0" smtClean="0">
                <a:cs typeface="+mn-cs"/>
              </a:rPr>
              <a:t>מגני הדוד בפרזול החלונות עדיין נשמרים</a:t>
            </a:r>
            <a:endParaRPr lang="he-IL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71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3533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9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48482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8225" y="274638"/>
            <a:ext cx="3838575" cy="6278562"/>
          </a:xfrm>
        </p:spPr>
        <p:txBody>
          <a:bodyPr>
            <a:normAutofit/>
          </a:bodyPr>
          <a:lstStyle/>
          <a:p>
            <a:r>
              <a:rPr lang="he-IL" sz="2800" dirty="0" smtClean="0">
                <a:cs typeface="+mn-cs"/>
              </a:rPr>
              <a:t>הודעה על מיצג המולטימדיה ב-9/9/2012 בבית הכנסת של וידין (בין השעות 20:00-23:00 ובמקביל - תערוכת צילום בגלריה העירונית של וידין, בהשתתפות האמנים הישראלים: רוני בן-ארי, דורון פולק, מייקל לזר, ויניב וייס</a:t>
            </a:r>
            <a:endParaRPr lang="he-IL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9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5410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685800"/>
          </a:xfrm>
        </p:spPr>
        <p:txBody>
          <a:bodyPr>
            <a:normAutofit/>
          </a:bodyPr>
          <a:lstStyle/>
          <a:p>
            <a:r>
              <a:rPr lang="he-IL" sz="2400" dirty="0" smtClean="0">
                <a:cs typeface="+mn-cs"/>
              </a:rPr>
              <a:t>הכנת ציוד ההגברה לקראת מיצג המולטימדיה</a:t>
            </a:r>
            <a:endParaRPr lang="he-IL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1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457200"/>
          </a:xfrm>
        </p:spPr>
        <p:txBody>
          <a:bodyPr>
            <a:normAutofit/>
          </a:bodyPr>
          <a:lstStyle/>
          <a:p>
            <a:r>
              <a:rPr lang="he-IL" sz="2400" dirty="0" smtClean="0">
                <a:cs typeface="+mn-cs"/>
              </a:rPr>
              <a:t>קהל נכנס לבית הכנסת לקראת תחילת המולטימדיה</a:t>
            </a:r>
            <a:endParaRPr lang="he-IL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69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543800" cy="528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3200" y="6019800"/>
            <a:ext cx="1981200" cy="533400"/>
          </a:xfrm>
        </p:spPr>
        <p:txBody>
          <a:bodyPr>
            <a:normAutofit/>
          </a:bodyPr>
          <a:lstStyle/>
          <a:p>
            <a:r>
              <a:rPr lang="he-IL" sz="2400" dirty="0" smtClean="0">
                <a:cs typeface="+mn-cs"/>
              </a:rPr>
              <a:t>ההצגה החלה</a:t>
            </a:r>
            <a:endParaRPr lang="he-IL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75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239000" cy="49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1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38200"/>
            <a:ext cx="7658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429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6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429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7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14400"/>
            <a:ext cx="754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9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5057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6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990600"/>
            <a:ext cx="754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8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he-IL" sz="4000" dirty="0" smtClean="0">
                <a:cs typeface="+mn-cs"/>
              </a:rPr>
              <a:t>בית הכנסת של וידין בימי תפארתו</a:t>
            </a:r>
            <a:endParaRPr lang="he-IL" sz="40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239000" cy="47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14400"/>
            <a:ext cx="7931583" cy="54494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he-IL" sz="3600" dirty="0" smtClean="0">
                <a:cs typeface="+mn-cs"/>
              </a:rPr>
              <a:t>בית הכנסת של וידין בימי תפארתו</a:t>
            </a:r>
            <a:endParaRPr lang="he-IL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30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01000" cy="56722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he-IL" sz="2800" dirty="0" smtClean="0">
                <a:cs typeface="+mn-cs"/>
              </a:rPr>
              <a:t>ונסיים בטקס "יום השקל" בבית </a:t>
            </a:r>
            <a:r>
              <a:rPr lang="he-IL" sz="2800" dirty="0" smtClean="0">
                <a:cs typeface="+mn-cs"/>
              </a:rPr>
              <a:t>הכנסת </a:t>
            </a:r>
            <a:r>
              <a:rPr lang="he-IL" sz="2800" dirty="0" err="1" smtClean="0">
                <a:cs typeface="+mn-cs"/>
              </a:rPr>
              <a:t>בוידין</a:t>
            </a:r>
            <a:r>
              <a:rPr lang="en-US" sz="2800" dirty="0" smtClean="0">
                <a:cs typeface="+mn-cs"/>
              </a:rPr>
              <a:t/>
            </a:r>
            <a:br>
              <a:rPr lang="en-US" sz="2800" dirty="0" smtClean="0">
                <a:cs typeface="+mn-cs"/>
              </a:rPr>
            </a:br>
            <a:r>
              <a:rPr lang="he-IL" sz="2800" dirty="0" smtClean="0">
                <a:cs typeface="+mn-cs"/>
              </a:rPr>
              <a:t> </a:t>
            </a:r>
            <a:r>
              <a:rPr lang="he-IL" sz="2800" dirty="0" smtClean="0">
                <a:cs typeface="+mn-cs"/>
              </a:rPr>
              <a:t>(נערך בשנות </a:t>
            </a:r>
            <a:r>
              <a:rPr lang="he-IL" sz="2800" dirty="0" smtClean="0">
                <a:cs typeface="+mn-cs"/>
              </a:rPr>
              <a:t>ה-20 או ה-30 במאה ה-20)</a:t>
            </a:r>
            <a:endParaRPr lang="he-IL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4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2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" y="838200"/>
            <a:ext cx="775624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58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04800"/>
            <a:ext cx="45910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5836"/>
            <a:ext cx="7391400" cy="5306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9863" y="5638800"/>
            <a:ext cx="18934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solidFill>
                  <a:schemeClr val="bg1"/>
                </a:solidFill>
              </a:rPr>
              <a:t>האולם המרכזי</a:t>
            </a:r>
            <a:endParaRPr lang="he-I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0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"/>
            <a:ext cx="6248400" cy="6103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715000"/>
            <a:ext cx="140942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dirty="0" smtClean="0">
                <a:solidFill>
                  <a:schemeClr val="bg1"/>
                </a:solidFill>
              </a:rPr>
              <a:t>כותל המזרח</a:t>
            </a:r>
          </a:p>
          <a:p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0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7422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99</Words>
  <Application>Microsoft Office PowerPoint</Application>
  <PresentationFormat>On-screen Show (4:3)</PresentationFormat>
  <Paragraphs>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בית הכנסת בוידין – ספטמבר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האולמות הצדדיים</vt:lpstr>
      <vt:lpstr>על פי הפירזול ניתן לנחש שהחלונות היו צבעוניים</vt:lpstr>
      <vt:lpstr>PowerPoint Presentation</vt:lpstr>
      <vt:lpstr>מגני הדוד בפרזול החלונות עדיין נשמרים</vt:lpstr>
      <vt:lpstr>PowerPoint Presentation</vt:lpstr>
      <vt:lpstr>PowerPoint Presentation</vt:lpstr>
      <vt:lpstr>הודעה על מיצג המולטימדיה ב-9/9/2012 בבית הכנסת של וידין (בין השעות 20:00-23:00 ובמקביל - תערוכת צילום בגלריה העירונית של וידין, בהשתתפות האמנים הישראלים: רוני בן-ארי, דורון פולק, מייקל לזר, ויניב וייס</vt:lpstr>
      <vt:lpstr>הכנת ציוד ההגברה לקראת מיצג המולטימדיה</vt:lpstr>
      <vt:lpstr>קהל נכנס לבית הכנסת לקראת תחילת המולטימדיה</vt:lpstr>
      <vt:lpstr>ההצגה החלה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בית הכנסת של וידין בימי תפארתו</vt:lpstr>
      <vt:lpstr>בית הכנסת של וידין בימי תפארתו</vt:lpstr>
      <vt:lpstr>ונסיים בטקס "יום השקל" בבית הכנסת בוידין  (נערך בשנות ה-20 או ה-30 במאה ה-20)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Almog</dc:creator>
  <cp:lastModifiedBy>Almog</cp:lastModifiedBy>
  <cp:revision>19</cp:revision>
  <dcterms:created xsi:type="dcterms:W3CDTF">2012-09-20T08:26:33Z</dcterms:created>
  <dcterms:modified xsi:type="dcterms:W3CDTF">2012-09-20T13:25:56Z</dcterms:modified>
</cp:coreProperties>
</file>