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3BDD-18A0-4A4C-9B7E-FA63B0DC8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5B48F-9608-47F7-8E20-3CFE26891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6E9FB-3DB6-43F5-A03F-0AD1B8D4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3571-CB36-46B8-968A-00586FF0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CED5-ACB9-41ED-8290-8EA80D3D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03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4087-6C24-472A-9670-EA782137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6AE59-0F50-41DB-AA92-465B79AE9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A1859-B357-4575-8540-5FBD0809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B562-59EB-45C7-976E-B1786E10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A4AF1-76E1-4DFA-A4ED-13F94DA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38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10DBC-BE75-467E-A591-86053446F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5CB4D-F573-4F53-B1E1-3A7B6F250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B743-BA1F-4EA3-A00C-EF43E4CC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AC99C-5400-4B1E-A2D8-61A39AC0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26B05-7741-4D63-A53E-32F829DA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94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19A5-4466-4CD9-9B29-50700000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F512-32B5-43CA-B5A3-861DE6E85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3A3DB-1B9D-475E-B39E-ADFA22B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A32F-FF8A-46B4-846D-0D317BE4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11CF5-91C8-4D9D-83ED-3BDF7720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76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4482-D044-4BD3-ACAB-E43B19A5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9DE05-D2C6-4631-932D-DC9DBF8B1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2B0C3-9754-4DDC-A7EB-47333208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0FD6-8A5E-454A-9E8A-CE8150BF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D8DBE-26A7-4E17-8500-E9794C36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65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FE67-93E1-4CDF-95C7-A4543239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9574-97FE-450E-A098-EAE164BCA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E34E6-DBF8-410F-ACED-76C351E8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EC786-0F9F-428B-9E07-A0F4614F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7EA41-E09F-4C15-9D58-AF21A029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87E7C-D2E8-4834-99C9-F3B1EBA1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75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CDB6-E37B-4BD1-9E30-AA6C68B8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4A630-0894-4A2F-8040-0F62BCC04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F0196-FFCA-4E24-90E1-DF595967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D1BAC-1F88-489B-AD22-0704E1473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6C763-2371-4D3F-9642-FEF16597B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D2139-FE2C-4CFE-A90E-AF999AB6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F6FAF-66C5-4416-86AD-A7FA873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320BE-F3E0-421A-9CC4-5574079D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67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25AB-E622-4707-9F38-754FE432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B600F-6A00-4EFA-8A1F-553BA1B6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51F84-52EE-4974-B925-215428E7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B7158-4CCB-49F8-90BE-906EB06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0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30A9D-3209-4663-8934-BC989B27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E67D3-A1A1-439F-9584-63361D73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8D86A-C1EB-4F49-AE06-2471F3E7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4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C648-7DCF-49C6-879A-242C5AC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8F2B-41DC-4029-88F6-47631393E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16D1F-F102-4125-86AD-8AB2BBBDC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5D0EB-FD69-4A88-A286-C9462FCD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13B6E-1CCF-4BCE-BC40-4C1C520D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A6862-7E80-4555-A24A-2E1B76EE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90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3F43-D5A3-4291-8A35-B49C6D0A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72D05-41A5-4847-BC11-0C99F510C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55EF7-FAA8-40E9-8CA8-386B0655C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7ADA2-C4BB-43E2-B1C4-EC807A2E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A82FA-699C-4CBF-AAA7-80AEB5C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DBE5-F2D6-45FC-BAD7-96E78C99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00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6EDB14-C1B9-452E-8E71-FD0108C8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EBFED-4BF0-46AC-BADD-849026F32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E0BBC-996B-4FE7-90B2-A857E4743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7E25-9C35-4159-8B81-30748383587D}" type="datetimeFigureOut">
              <a:rPr lang="es-ES" smtClean="0"/>
              <a:t>24/08/2019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90C6D-A935-4D72-A23B-2531C6AF8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1A4E-CFBE-4AED-A4C0-10010001E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15CF3-77D8-46F7-8032-82EBC7B421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9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69336-10C0-499E-B0AB-3F02A246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365125"/>
            <a:ext cx="9842500" cy="5502275"/>
          </a:xfrm>
        </p:spPr>
        <p:txBody>
          <a:bodyPr>
            <a:normAutofit/>
          </a:bodyPr>
          <a:lstStyle/>
          <a:p>
            <a:pPr algn="ctr"/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מקהלת צדיקוב קיימה ביקור של 10 ימים ברוסיה בראשית אוגוסט 2019. מטרת הביקור: השתתפות בפסטיבל עולמי של מקהלות בו נטלו חלק 50 מקהלות מכל העולם ו-4 מקהלות מישראל (ביניהן מקהלת צדיקוב). במהלך הפסטיבל קיימה המקהלה 5 קונצרטים – 2 במוסקבה ו-3 בסנקט פטרברוג. הקונצרטים התקיימו לפני באולמות שונים ולפני קהלים מגוונים. שניים מהקונצרטים התקיימו לפני קהל יהדי: בבית הכנסת במוסקבה וב"יסוד" - מרכז תרבות וחברה בסנקט פטרבורג.בתמונות הבאות מספר תמונות מסיור המקהלה.</a:t>
            </a:r>
            <a:endParaRPr lang="es-E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4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B52A-D66B-48A9-B5EB-0BBBA77A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13"/>
            <a:ext cx="10515600" cy="661787"/>
          </a:xfrm>
        </p:spPr>
        <p:txBody>
          <a:bodyPr>
            <a:noAutofit/>
          </a:bodyPr>
          <a:lstStyle/>
          <a:p>
            <a:pPr algn="ctr"/>
            <a:r>
              <a:rPr lang="he-IL" sz="1800" dirty="0">
                <a:solidFill>
                  <a:srgbClr val="0000FF"/>
                </a:solidFill>
                <a:cs typeface="+mn-cs"/>
              </a:rPr>
              <a:t>מקהלת צדיקוב בקונצרט לקהילה היהודית בסנקט פטרבוג. הקונצרט מתקיים ב"יסוד" – מרכז התרבות והחברה היהודי הגדול והמרכזי בעיר. </a:t>
            </a:r>
            <a:endParaRPr lang="es-ES" sz="1800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BEE53-47D3-4381-9F98-A02740AF7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31" y="914400"/>
            <a:ext cx="9755938" cy="57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4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6125-0ED2-4A71-80C7-A0333F3D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495299"/>
          </a:xfrm>
        </p:spPr>
        <p:txBody>
          <a:bodyPr>
            <a:normAutofit/>
          </a:bodyPr>
          <a:lstStyle/>
          <a:p>
            <a:pPr algn="ctr"/>
            <a:r>
              <a:rPr lang="he-IL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מקהלת צדיקוב בחזית בית הכנסת במוסקבה</a:t>
            </a:r>
            <a:endParaRPr lang="es-E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9D169-B23C-4516-B266-EEB424607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800100"/>
            <a:ext cx="10346266" cy="58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9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A21C-0A2E-4F3A-812E-3B31B99B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349" y="365125"/>
            <a:ext cx="1885751" cy="3648075"/>
          </a:xfrm>
        </p:spPr>
        <p:txBody>
          <a:bodyPr>
            <a:normAutofit/>
          </a:bodyPr>
          <a:lstStyle/>
          <a:p>
            <a:pPr algn="ctr" rtl="1"/>
            <a:r>
              <a:rPr lang="he-IL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מנהל מקהלת צדיקוב – נסים קטלן מניף ידו לשלום בחזית כנסייה רוסית. ברקע:  כנסיית וסילי הקדוש בכיכר האדומה במוסקבה ואנדרטת זיכרון לקרבנות השואה בפארק הניצחון בסנקט פטרבורג</a:t>
            </a:r>
            <a:endParaRPr lang="es-E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31F63-33E2-45B5-AAAE-64D2EA585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05" y="592136"/>
            <a:ext cx="3093244" cy="549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D1D15-110F-4B29-B1B5-1B29CB81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03" y="608009"/>
            <a:ext cx="4112420" cy="5483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7E020-0F21-4B67-AB50-EA6E67892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0" y="609598"/>
            <a:ext cx="2606828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4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139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מקהלת צדיקוב קיימה ביקור של 10 ימים ברוסיה בראשית אוגוסט 2019. מטרת הביקור: השתתפות בפסטיבל עולמי של מקהלות בו נטלו חלק 50 מקהלות מכל העולם ו-4 מקהלות מישראל (ביניהן מקהלת צדיקוב). במהלך הפסטיבל קיימה המקהלה 5 קונצרטים – 2 במוסקבה ו-3 בסנקט פטרברוג. הקונצרטים התקיימו לפני באולמות שונים ולפני קהלים מגוונים. שניים מהקונצרטים התקיימו לפני קהל יהדי: בבית הכנסת במוסקבה וב"יסוד" - מרכז תרבות וחברה בסנקט פטרבורג.בתמונות הבאות מספר תמונות מסיור המקהלה.</vt:lpstr>
      <vt:lpstr>מקהלת צדיקוב בקונצרט לקהילה היהודית בסנקט פטרבוג. הקונצרט מתקיים ב"יסוד" – מרכז התרבות והחברה היהודי הגדול והמרכזי בעיר. </vt:lpstr>
      <vt:lpstr>מקהלת צדיקוב בחזית בית הכנסת במוסקבה</vt:lpstr>
      <vt:lpstr>מנהל מקהלת צדיקוב – נסים קטלן מניף ידו לשלום בחזית כנסייה רוסית. ברקע:  כנסיית וסילי הקדוש בכיכר האדומה במוסקבה ואנדרטת זיכרון לקרבנות השואה בפארק הניצחון בסנקט פטרבורג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Izi</dc:creator>
  <cp:lastModifiedBy>Izi</cp:lastModifiedBy>
  <cp:revision>9</cp:revision>
  <dcterms:created xsi:type="dcterms:W3CDTF">2019-08-24T15:56:40Z</dcterms:created>
  <dcterms:modified xsi:type="dcterms:W3CDTF">2019-08-24T16:34:21Z</dcterms:modified>
</cp:coreProperties>
</file>