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83CB-1E93-4BFC-8FC8-7C66955A9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03C9C-6EA9-4387-B7A7-C387BBB0C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7E34-9D94-47B6-BE91-D0D300B6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64A99-7F1E-4BAC-8899-0E37F3DE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5CF2E-A97B-41BD-8183-0420039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6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0DF5-ECD5-47F4-8F3F-AC6A955D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F7506-77D9-45E6-AD71-0D77D6331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B1890-A0D9-4677-AC60-BF427F67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583BC-7DA8-479A-9479-7790C842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F2B5F-636F-42F0-9F15-BFEF955F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64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9CDFB-DC91-4FBC-B595-A1AD93684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17597-989E-41C2-90C8-E67C5B22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934C1-EA0C-485F-99CB-9D954680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984EA-562A-40AB-BAF9-5168E702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6753-70DC-4BD1-9566-735919BB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10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62BB-2FF3-4926-9265-6338F1EA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4EFE-4E7A-444C-B093-3FCDE648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F6B0-25E8-4DCA-A25F-662BB067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0CC5-93FA-4724-B8E5-34D1F2B6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87EE-A156-49CA-B932-77A1FAD6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2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A895-5B7E-48A6-96B7-C93FB7C1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DAA35-ED71-44FD-9D79-3A4965256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EA8A-F41E-41B1-B483-D3BF7C66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E8F5C-EF09-4D96-983D-71B9260B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9BB7-8765-45AC-AA56-C78BAF41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70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CE72-B8E9-443D-8999-7724CFB0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A1118-5FA9-4A40-952D-93CF8A9EB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6027C-5A08-4F08-B82D-4B45D5F93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96C3D-0158-47AC-A18A-6A7A4906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B0265-0735-48E6-8D93-AA4779AB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EDDFA-0AF8-40AF-8992-C45A2CFE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59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FF6-E98E-4A6B-8C3F-DD1D1B9E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91A1-3626-4D03-986C-86045B587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43AF7-29A9-4D04-A050-2452FCD85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AD141-4FC8-4039-8E83-C75A61616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DA8C5-5E30-4D38-B886-620520298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37D31-C95F-4659-84F6-1592EFCD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3B927-A440-4DB3-9CFA-157B90A2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027DD-6280-4603-B581-A05FA99E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50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50AB-EE39-4F1E-A6C6-296CC7A3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1816A-7F2D-4BFC-87FC-95221A0B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D7D76-0DA8-4B00-BE15-A416C6A9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7679B-9603-4278-AACA-5328C733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22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FBC02-E359-4DCF-8229-B040CC7A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E8D0A-2B7C-4B02-90AB-B154B088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25BE7-A4EA-492F-8694-F787957E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71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95D8-0B0C-4BCE-8BF4-E0A77869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8A14-9183-4ECC-B173-2BF2E8606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A5415-C926-47C0-A06B-A505EF4D7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586BB-483E-4AF5-B697-55682D54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C78EF-D1EF-4D07-8EF5-52EEFE2B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6B493-5F67-4501-B24D-A9CF931F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78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701F-F780-48B0-85D0-29D6F366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DC57C-EAAA-4C6D-9425-C30E1C3E4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5D0D2-4CA2-432D-8894-07E6FD3E1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509C9-EA9C-4DBC-A95A-0024FE65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81638-9C9E-4376-9BE4-BBDC7250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FE8D8-1596-4B63-914B-81DD1675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0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CFCC0-212B-4CCA-B76D-FEF2F6AC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105F0-B0CD-4529-96BF-FA56C419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E69A8-30C0-4C60-A61B-12963384B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24A7-9356-439D-9DBC-81FC13578FD4}" type="datetimeFigureOut">
              <a:rPr lang="es-ES" smtClean="0"/>
              <a:t>01/09/2019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75346-70E9-441C-83EF-78A130BFA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A7D8B-93BE-425E-BE9C-589A5EB64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BF39-EFD4-4004-9F99-1F2AB279D8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03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3A7138-43A1-408B-8416-5E6C0E11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65125"/>
            <a:ext cx="10909300" cy="58324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e-IL" sz="3200" dirty="0">
                <a:solidFill>
                  <a:srgbClr val="0000FF"/>
                </a:solidFill>
                <a:cs typeface="+mn-cs"/>
              </a:rPr>
              <a:t>תמונות מטקס אזכרה לקרבנות הפלת מטוס אל-על בשמי בולגריה ב-27 ביולי 1955.  הטקס נערך ב-26 ביולי 2019 במקום נפילת המטוס בדרום מערב בולגריה, סמוך לגבול היווני, לא רחוק מהעיר פטריץ'. הטקס הוא פרי יוזמת האגודה לידידות ישראל-בולגריה. השתתפו בו: ראש העיר פטריץ', סגן שר החוץ הבולגרי, שגרירת ישראל בבולגריה, נציגי אל-על, תלמידי בית הספר התיכון ע"ש אנה פרנק בפטריץ' שיזמו את הקמת אנדרטת הזיכרון, תושבים מקומיים, כומר מקומי, רב של קהילת חב"ד, ומשלחת האגודה לידידות ישראל-בולגריה, בראשה עמד יו"ר האגודה, האדריכל יצחק ליפוביצקי. </a:t>
            </a:r>
            <a:endParaRPr lang="es-ES" sz="3200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05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8E0A-74EF-41B4-B437-1B9540AD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546100"/>
          </a:xfrm>
        </p:spPr>
        <p:txBody>
          <a:bodyPr>
            <a:normAutofit/>
          </a:bodyPr>
          <a:lstStyle/>
          <a:p>
            <a:pPr algn="ctr"/>
            <a:r>
              <a:rPr lang="he-I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אנשי העיר הסמוכה – פטריץ', מניחים זר</a:t>
            </a:r>
            <a:endParaRPr lang="es-E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ED5D9-3B88-4601-8F42-5FBC52A62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828674"/>
            <a:ext cx="77851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B8A4-F5D5-49F4-8F72-B7AEAEF0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177800"/>
            <a:ext cx="4368800" cy="2120900"/>
          </a:xfrm>
        </p:spPr>
        <p:txBody>
          <a:bodyPr>
            <a:normAutofit/>
          </a:bodyPr>
          <a:lstStyle/>
          <a:p>
            <a:pPr algn="ctr"/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תם הטקס הזיכרון.</a:t>
            </a:r>
            <a:endParaRPr lang="es-E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08036-B455-4423-9833-02DA273A4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77800"/>
            <a:ext cx="4870450" cy="64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A405-5F85-4EFF-A10F-BB640A4A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6"/>
            <a:ext cx="10515600" cy="619123"/>
          </a:xfrm>
        </p:spPr>
        <p:txBody>
          <a:bodyPr>
            <a:normAutofit/>
          </a:bodyPr>
          <a:lstStyle/>
          <a:p>
            <a:pPr algn="ctr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התכנסות לקראת תחילת הטקס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F2067-3826-4400-BABA-98209B59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199"/>
            <a:ext cx="78867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8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7E98-B881-4F21-8062-ACC377F8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342899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ראש עירית פטריץ', מר דימיטאר ברצ'קוב, נושא דברים</a:t>
            </a:r>
            <a:endParaRPr lang="es-E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320D5-9AE7-40B2-8D3F-48AA2D85D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685800"/>
            <a:ext cx="8111067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58E9-4CF1-41AA-B802-D7211C27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393699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נציג אל-על נושא דברים</a:t>
            </a:r>
            <a:endParaRPr lang="es-E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1CFB9-C84C-4583-8140-01ECC5253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698500"/>
            <a:ext cx="7912100" cy="59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3E3C-8FE8-4E33-9F65-D742FB73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457199"/>
          </a:xfrm>
        </p:spPr>
        <p:txBody>
          <a:bodyPr>
            <a:normAutofit/>
          </a:bodyPr>
          <a:lstStyle/>
          <a:p>
            <a:pPr algn="ctr"/>
            <a:r>
              <a:rPr lang="he-IL" sz="2400" dirty="0">
                <a:solidFill>
                  <a:srgbClr val="0000FF"/>
                </a:solidFill>
                <a:latin typeface="שגרירתArial"/>
                <a:cs typeface="Arial" panose="020B0604020202020204" pitchFamily="34" charset="0"/>
              </a:rPr>
              <a:t>שגרירת ישראל בבולגריה, גב' עירת ליליאן, נושאת דברים</a:t>
            </a:r>
            <a:endParaRPr lang="es-ES" sz="2400" dirty="0">
              <a:solidFill>
                <a:srgbClr val="0000FF"/>
              </a:solidFill>
              <a:latin typeface="שגרירתArial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858E-EBC6-4106-B997-C635B12A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793749"/>
            <a:ext cx="77978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3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9540-8346-4553-8059-0574F351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01"/>
            <a:ext cx="10515600" cy="495299"/>
          </a:xfrm>
        </p:spPr>
        <p:txBody>
          <a:bodyPr>
            <a:normAutofit/>
          </a:bodyPr>
          <a:lstStyle/>
          <a:p>
            <a:pPr algn="ctr"/>
            <a:r>
              <a:rPr lang="he-I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יו"ר האגודה לידידות ישראל-בולגריה, אדר' יצחק ליפובצקי נושא דברים</a:t>
            </a:r>
            <a:endParaRPr lang="es-E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245D1-05E0-412A-BA22-3383047FE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746124"/>
            <a:ext cx="79121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3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303E-0B75-4D0C-A70D-D4D67884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406399"/>
          </a:xfrm>
        </p:spPr>
        <p:txBody>
          <a:bodyPr>
            <a:noAutofit/>
          </a:bodyPr>
          <a:lstStyle/>
          <a:p>
            <a:pPr algn="ctr"/>
            <a:r>
              <a:rPr lang="he-I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הכומר המקומי נושא דברים</a:t>
            </a:r>
            <a:endParaRPr lang="es-E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C5031-8F75-40C2-A52C-FB1BC0161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493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6E9E-C974-424D-AE78-1841ED9E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01"/>
            <a:ext cx="10515600" cy="584200"/>
          </a:xfrm>
        </p:spPr>
        <p:txBody>
          <a:bodyPr>
            <a:normAutofit/>
          </a:bodyPr>
          <a:lstStyle/>
          <a:p>
            <a:pPr algn="ctr"/>
            <a:r>
              <a:rPr lang="he-I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סגן שר החוץ הבולגרי, מר גיאורגי גאורגייב, מניח ליד האנדרטה זר</a:t>
            </a:r>
            <a:endParaRPr lang="es-E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05AB4-4B7A-4FB3-AE1C-CABF8DE73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74" y="723901"/>
            <a:ext cx="8276051" cy="59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8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CC59-97D0-47FD-8637-9F930722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01"/>
            <a:ext cx="10515600" cy="419099"/>
          </a:xfrm>
        </p:spPr>
        <p:txBody>
          <a:bodyPr>
            <a:noAutofit/>
          </a:bodyPr>
          <a:lstStyle/>
          <a:p>
            <a:pPr algn="ctr"/>
            <a:r>
              <a:rPr lang="he-I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חברי המשלחת הישראלית מניחים זר</a:t>
            </a:r>
            <a:endParaRPr lang="es-E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9350F-8F86-4ABD-8A09-1E9219EB5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68" y="771526"/>
            <a:ext cx="7878232" cy="59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1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175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שגרירתArial</vt:lpstr>
      <vt:lpstr>Office Theme</vt:lpstr>
      <vt:lpstr>תמונות מטקס אזכרה לקרבנות הפלת מטוס אל-על בשמי בולגריה ב-27 ביולי 1955.  הטקס נערך ב-26 ביולי 2019 במקום נפילת המטוס בדרום מערב בולגריה, סמוך לגבול היווני, לא רחוק מהעיר פטריץ'. הטקס הוא פרי יוזמת האגודה לידידות ישראל-בולגריה. השתתפו בו: ראש העיר פטריץ', סגן שר החוץ הבולגרי, שגרירת ישראל בבולגריה, נציגי אל-על, תלמידי בית הספר התיכון ע"ש אנה פרנק בפטריץ' שיזמו את הקמת אנדרטת הזיכרון, תושבים מקומיים, כומר מקומי, רב של קהילת חב"ד, ומשלחת האגודה לידידות ישראל-בולגריה, בראשה עמד יו"ר האגודה, האדריכל יצחק ליפוביצקי. </vt:lpstr>
      <vt:lpstr>התכנסות לקראת תחילת הטקס</vt:lpstr>
      <vt:lpstr>ראש עירית פטריץ', מר דימיטאר ברצ'קוב, נושא דברים</vt:lpstr>
      <vt:lpstr>נציג אל-על נושא דברים</vt:lpstr>
      <vt:lpstr>שגרירת ישראל בבולגריה, גב' עירת ליליאן, נושאת דברים</vt:lpstr>
      <vt:lpstr>יו"ר האגודה לידידות ישראל-בולגריה, אדר' יצחק ליפובצקי נושא דברים</vt:lpstr>
      <vt:lpstr>הכומר המקומי נושא דברים</vt:lpstr>
      <vt:lpstr>סגן שר החוץ הבולגרי, מר גיאורגי גאורגייב, מניח ליד האנדרטה זר</vt:lpstr>
      <vt:lpstr>חברי המשלחת הישראלית מניחים זר</vt:lpstr>
      <vt:lpstr>אנשי העיר הסמוכה – פטריץ', מניחים זר</vt:lpstr>
      <vt:lpstr>תם הטקס הזיכרון.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טקס אזכרה לקרבנות הפלת מטוס אל-על בשמי בולגריה ב-27 ביולי 1955.  הטקס נערך ב-26 ביולי 2019 במקום נפילת המטוס, לא רחוק מהעיר פטריץ', בדרום מערב בולגריה, סמוך לגבול היווני. הטקס הוא פרי יוזמת האגודה לידידות ישראל-בולגריה. השתתפו בו: ראש העיר פטריץ', סגן שר החוךץ הבולגרי, שגרירת ישראל בבולגריה, נציגי אל-על, תושבים מקומיים ומשלחת של האגודה לידידות ישראל-בולגריה, בראשה עמד יו"ר האגודה האדריכל יצחק ליפוביצקי.</dc:title>
  <dc:creator>Izi</dc:creator>
  <cp:lastModifiedBy>Izi</cp:lastModifiedBy>
  <cp:revision>19</cp:revision>
  <dcterms:created xsi:type="dcterms:W3CDTF">2019-09-01T13:34:23Z</dcterms:created>
  <dcterms:modified xsi:type="dcterms:W3CDTF">2019-09-01T14:35:42Z</dcterms:modified>
</cp:coreProperties>
</file>