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1" r:id="rId5"/>
    <p:sldId id="260" r:id="rId6"/>
    <p:sldId id="262" r:id="rId7"/>
    <p:sldId id="263" r:id="rId8"/>
    <p:sldId id="264" r:id="rId9"/>
    <p:sldId id="265" r:id="rId10"/>
    <p:sldId id="266" r:id="rId11"/>
    <p:sldId id="267" r:id="rId12"/>
  </p:sldIdLst>
  <p:sldSz cx="12192000" cy="6858000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333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58" autoAdjust="0"/>
    <p:restoredTop sz="94660"/>
  </p:normalViewPr>
  <p:slideViewPr>
    <p:cSldViewPr snapToGrid="0">
      <p:cViewPr varScale="1">
        <p:scale>
          <a:sx n="76" d="100"/>
          <a:sy n="76" d="100"/>
        </p:scale>
        <p:origin x="132" y="86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DDA0A3-0542-414B-A19F-A51D32D5B5A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80C46F8-E828-45E8-B139-B368FE0AFC6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s-E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4ADA080-9A23-4854-BE4C-6539F08064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1CFC08A-DDE1-42B0-9A45-7E2FFB3E0F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1ADDE72-A209-495A-9AFB-907D761477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5324812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AD432F-F7AA-4DEA-B3AB-F0040E5B7C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938482-9443-42B6-A98F-752BE0AEAF2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773D484-5B7B-41E1-AADE-C664070D43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353FA2-FFEB-44DB-9C8C-7B63C7144C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37357F9-BA36-48D0-93B2-4C0D4AB056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4828169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DF08CE-D559-4266-B939-AC7E5C636B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07FE8A7-7059-4F9F-9DB6-05903DA9BE2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6DF6263-792A-4B45-B942-37D48BA479C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24F59F-BE56-4960-B865-F67F345966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3EFE52-2A3A-4BA9-83E6-C993959794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6002386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30C8C0-528D-4EBA-8C3F-18D759AC05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8883154-ED6D-4A52-82E0-997B34D2E74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D03AB77-43A8-47F9-ACFE-1E7D3F71C92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533D568-3218-4BD9-B177-0C1B5B6CF5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E06269F-9817-4131-80C7-AA3B5170FB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09E997E-A476-4E20-9E3B-6F1AC995A9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93708129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0C00E7E-769A-4D26-B09C-E3A8BA1DE96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FD6FC1F-791C-4F7A-A565-BC4F6E67552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32A86B0-8B6F-475F-9B18-5FCE9E41943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4529C9E-97C4-4CAF-B86E-7E8FD85B68E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3C2F901-9D5F-481D-B497-EAB7D39C998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5346FE0-C9D8-4CA2-A5F4-99B3805C5D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D51DED8-4E97-4B75-B0A3-F1E20EECCB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E4666C1-9760-483C-AA55-55E238DEC4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3715705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E90680-9B18-418B-8BDB-C9A3E94B97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0FD9412-7CCC-4EC5-8666-3122B20538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DA97C0C-ECF3-4758-BE9E-EF87294C26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6F7E475-8B39-412A-8252-2DBFF27993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9078835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7527FDC-B792-4C23-86DF-7FB55E54B2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662FA92-CEB8-4E62-89DF-EAFC9C00B7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0ADD8F4-0A13-49BC-8F2A-8CDB3DAD50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9016609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1A3C0F-E0EC-4F34-A2FE-EA3633C01B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D898C7-4CCC-4AFF-9E41-78B517D2B1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86F1DEA-6749-4A86-B6A0-2AB5BFEC177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F58E75C-AEA0-4736-812C-297C784E2E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36827C1-AC1B-4284-96D6-7C0ECC5692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59DA6EE-6940-4D4C-ADF0-91EA196B2B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9728844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1495BD8-A2B0-4E02-A976-C0201DCAB2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FEDEC44-0CAF-434E-AD73-B90A5B70D7D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0CEC88-9146-49D8-8D10-AEAA9832EE0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75C70B6-1A20-493E-A69F-889E34287B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C543332-2296-4934-A8BA-2C26DAE8B4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C2C7C57-54BF-41C3-9A24-A22589DBCE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5632571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5F0CA5-5368-442F-8233-60F1ED1B3C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5D342CC-D977-4CE2-933D-9CC3C4F10B4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4AF706-0700-49FD-B6B4-340C63BB7F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4C8B2FC-6117-4D11-B066-8AF6AFF2D5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6FB8A6-93D6-41BC-A750-19F1E6B6EB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4003429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613555E-4B73-43CB-95F5-C5B6BFB5A13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72FC85C-6D1C-4F5E-9A57-57E6319E192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AEA7720-238D-4214-A0E5-0B8F8AEE36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A13FF87-5561-4303-9B1D-5EC0F2BE96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DCBAA80-FF3F-4F98-9ADD-C3C178221E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6690671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6F570E5-D6F5-464A-AFD3-0C0B714E16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s-E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48A22CA-03A9-4158-BF01-38027538A8D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E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B5DD752-0E30-4889-B17A-FDA18057057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094DEBB-87F5-4DCE-89AD-141A2A047E8D}" type="datetimeFigureOut">
              <a:rPr lang="es-ES" smtClean="0"/>
              <a:t>10/09/2018</a:t>
            </a:fld>
            <a:endParaRPr lang="es-E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468EFA4-310D-40C1-A75F-3B07A683EC0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51B2F66-5331-4923-BB04-6D94185B827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BEB0884-501F-4FCE-8345-8A15867AA565}" type="slidenum">
              <a:rPr lang="es-ES" smtClean="0"/>
              <a:t>‹#›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6662469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3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CC954FD3-C0AC-4890-8627-DA9FE1782D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1" y="365125"/>
            <a:ext cx="11299370" cy="6084661"/>
          </a:xfrm>
        </p:spPr>
        <p:txBody>
          <a:bodyPr>
            <a:normAutofit/>
          </a:bodyPr>
          <a:lstStyle/>
          <a:p>
            <a:pPr algn="ctr"/>
            <a:r>
              <a:rPr lang="he-IL" sz="6000" dirty="0">
                <a:solidFill>
                  <a:srgbClr val="3333FF"/>
                </a:solidFill>
                <a:latin typeface="David" panose="020E0502060401010101" pitchFamily="34" charset="-79"/>
                <a:cs typeface="David" panose="020E0502060401010101" pitchFamily="34" charset="-79"/>
              </a:rPr>
              <a:t>טקס הסרת הלוט מעל האנדרטה להנצחת הצלת יהודי בולגריה במלחמת העולם השניה </a:t>
            </a:r>
            <a:br>
              <a:rPr lang="en-US" sz="6000" dirty="0">
                <a:solidFill>
                  <a:srgbClr val="3333FF"/>
                </a:solidFill>
                <a:latin typeface="David" panose="020E0502060401010101" pitchFamily="34" charset="-79"/>
                <a:cs typeface="David" panose="020E0502060401010101" pitchFamily="34" charset="-79"/>
              </a:rPr>
            </a:br>
            <a:r>
              <a:rPr lang="he-IL" sz="6000" dirty="0">
                <a:solidFill>
                  <a:srgbClr val="3333FF"/>
                </a:solidFill>
                <a:latin typeface="David" panose="020E0502060401010101" pitchFamily="34" charset="-79"/>
                <a:cs typeface="David" panose="020E0502060401010101" pitchFamily="34" charset="-79"/>
              </a:rPr>
              <a:t>תל-אביב - ספטמבר 2018</a:t>
            </a:r>
            <a:endParaRPr lang="es-ES" sz="6000" dirty="0">
              <a:solidFill>
                <a:srgbClr val="3333FF"/>
              </a:solidFill>
              <a:latin typeface="David" panose="020E0502060401010101" pitchFamily="34" charset="-79"/>
              <a:cs typeface="David" panose="020E0502060401010101" pitchFamily="34" charset="-79"/>
            </a:endParaRPr>
          </a:p>
        </p:txBody>
      </p:sp>
    </p:spTree>
    <p:extLst>
      <p:ext uri="{BB962C8B-B14F-4D97-AF65-F5344CB8AC3E}">
        <p14:creationId xmlns:p14="http://schemas.microsoft.com/office/powerpoint/2010/main" val="23797552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13D68A-2C77-473F-9F21-AB3C25F3C54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04657" y="365125"/>
            <a:ext cx="2906486" cy="2557689"/>
          </a:xfrm>
        </p:spPr>
        <p:txBody>
          <a:bodyPr>
            <a:normAutofit/>
          </a:bodyPr>
          <a:lstStyle/>
          <a:p>
            <a:pPr algn="ctr"/>
            <a:r>
              <a:rPr lang="he-IL" sz="3200" dirty="0">
                <a:latin typeface="Arial" panose="020B0604020202020204" pitchFamily="34" charset="0"/>
                <a:cs typeface="Arial" panose="020B0604020202020204" pitchFamily="34" charset="0"/>
              </a:rPr>
              <a:t>הכנות לטקס והאנדרטה בטרם הסרת הלוט</a:t>
            </a:r>
            <a:endParaRPr lang="es-ES" sz="3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8A5849A-DD65-4B19-9C4E-B92DB948428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2143" y="365125"/>
            <a:ext cx="3815443" cy="595935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DBE4EFCC-0D4F-4AB2-B8FB-31F592C45AD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4416" y="386560"/>
            <a:ext cx="4071500" cy="60848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78836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36DEEF-3E21-4E6A-9BBA-A36A80139A2E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2019300" y="34925"/>
            <a:ext cx="7950200" cy="447675"/>
          </a:xfrm>
        </p:spPr>
        <p:txBody>
          <a:bodyPr>
            <a:normAutofit/>
          </a:bodyPr>
          <a:lstStyle/>
          <a:p>
            <a:pPr algn="ctr"/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הקהל תופש מקום לקראת תחילת הטקס</a:t>
            </a:r>
            <a:endParaRPr lang="es-ES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86FF265-9E50-487D-9C09-8BBC481242B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0628" y="482600"/>
            <a:ext cx="11529658" cy="61937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779911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CFE6925-69C3-4FF2-BD6D-8321275B2B2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144"/>
            <a:ext cx="12192000" cy="6855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908384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AAD714-9A1B-4D55-B3B4-38E55B602A0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95943"/>
            <a:ext cx="10515600" cy="121557"/>
          </a:xfrm>
        </p:spPr>
        <p:txBody>
          <a:bodyPr>
            <a:normAutofit fontScale="90000"/>
          </a:bodyPr>
          <a:lstStyle/>
          <a:p>
            <a:pPr algn="ctr"/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מקהלת צדיקות והמנחה – לבנה פינקלשטיין, מוכנים לתחילת הטקס</a:t>
            </a:r>
            <a:endParaRPr lang="es-ES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DADF2D7-9D34-4532-8833-4D0339C482E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921" y="482600"/>
            <a:ext cx="10989368" cy="61794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72433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6597CBCF-7F2E-4BAC-B642-FFFDD2146F1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114558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E87C1B-5971-4A2E-BE2C-0C4C4D562F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08100" y="101601"/>
            <a:ext cx="9321800" cy="406399"/>
          </a:xfrm>
        </p:spPr>
        <p:txBody>
          <a:bodyPr>
            <a:normAutofit/>
          </a:bodyPr>
          <a:lstStyle/>
          <a:p>
            <a:pPr algn="ctr"/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ראשי ממשלות בולגריה וישראל – בויקו בוריסוב ובנימין נתניהו מגיעים – אפשר להתחיל...</a:t>
            </a:r>
            <a:endParaRPr lang="es-ES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9EA3F4D-35E8-4BCA-AB5F-779B1E83734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9672" y="508000"/>
            <a:ext cx="11292656" cy="635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79548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94F222-D217-4D80-95B3-8E1CEA1568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39701"/>
            <a:ext cx="10515600" cy="190499"/>
          </a:xfrm>
        </p:spPr>
        <p:txBody>
          <a:bodyPr>
            <a:noAutofit/>
          </a:bodyPr>
          <a:lstStyle/>
          <a:p>
            <a:pPr algn="ctr"/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ראש העיר ת"א – רון חולדאי, פותח את הטקס</a:t>
            </a:r>
            <a:endParaRPr lang="es-ES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40668F4-EC5C-455F-BFF1-BC3446BF686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3550" y="457200"/>
            <a:ext cx="11264900" cy="63365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316636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E1F09-DAA2-4B23-AD10-BAAA1AD8DD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27000"/>
            <a:ext cx="10515600" cy="558799"/>
          </a:xfrm>
        </p:spPr>
        <p:txBody>
          <a:bodyPr>
            <a:normAutofit fontScale="90000"/>
          </a:bodyPr>
          <a:lstStyle/>
          <a:p>
            <a:pPr algn="ctr"/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יצחק אינו - יו"ר איחוד עולי בולגריה, ויצחק ליפובצקי – יו"ר האגודה לידידות ישראל-בולגריה, </a:t>
            </a:r>
            <a:br>
              <a:rPr lang="en-US" sz="20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מברכים בשם קהילת יהודי בולגריה בישראל</a:t>
            </a:r>
            <a:endParaRPr lang="es-ES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9DAA439-D772-46E3-8D91-4C0E23F36CA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325" y="782240"/>
            <a:ext cx="10801350" cy="60757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980849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16FF86-BD1A-4D92-83DE-3B0F3667CC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87900" y="483182"/>
            <a:ext cx="2311400" cy="2501318"/>
          </a:xfrm>
        </p:spPr>
        <p:txBody>
          <a:bodyPr>
            <a:normAutofit/>
          </a:bodyPr>
          <a:lstStyle/>
          <a:p>
            <a:pPr algn="ctr"/>
            <a:r>
              <a:rPr lang="he-IL" sz="2000" dirty="0">
                <a:latin typeface="Arial" panose="020B0604020202020204" pitchFamily="34" charset="0"/>
                <a:cs typeface="Arial" panose="020B0604020202020204" pitchFamily="34" charset="0"/>
              </a:rPr>
              <a:t>ראש ממשלת בולגריה – בויקו בוריסוב, וראש ממשלת ישראל – בנימין נתניהו, נושאים דברי ברכה.</a:t>
            </a:r>
            <a:endParaRPr lang="es-ES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91342A7-EEF3-4707-98DC-2574EE25227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0212" y="472401"/>
            <a:ext cx="4321778" cy="5762371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0D96B80-A000-4040-81F5-E80CE90EB72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1674" y="483182"/>
            <a:ext cx="4716304" cy="57515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720122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3640D6-9D5F-442F-B8F0-9AEC8647CED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89200" y="6146433"/>
            <a:ext cx="7340600" cy="711565"/>
          </a:xfrm>
        </p:spPr>
        <p:txBody>
          <a:bodyPr>
            <a:normAutofit/>
          </a:bodyPr>
          <a:lstStyle/>
          <a:p>
            <a:pPr algn="ctr"/>
            <a:r>
              <a:rPr lang="he-IL" sz="2000" dirty="0">
                <a:cs typeface="+mn-cs"/>
              </a:rPr>
              <a:t>הוסר הלוט מעל לאנדרטה המסמלת אח גדול – העם הבולגרי, </a:t>
            </a:r>
            <a:br>
              <a:rPr lang="en-US" sz="2000" dirty="0">
                <a:cs typeface="+mn-cs"/>
              </a:rPr>
            </a:br>
            <a:r>
              <a:rPr lang="he-IL" sz="2000" dirty="0">
                <a:cs typeface="+mn-cs"/>
              </a:rPr>
              <a:t>המגונן בזרועותיו על אח קטן – הקהילה היהודית</a:t>
            </a:r>
            <a:endParaRPr lang="es-ES" sz="2000" dirty="0">
              <a:cs typeface="+mn-cs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66D2FC6-DC07-4754-8D29-984C43551B1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2750" y="0"/>
            <a:ext cx="8826500" cy="61464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018573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75</TotalTime>
  <Words>103</Words>
  <Application>Microsoft Office PowerPoint</Application>
  <PresentationFormat>Widescreen</PresentationFormat>
  <Paragraphs>9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Arial</vt:lpstr>
      <vt:lpstr>Calibri</vt:lpstr>
      <vt:lpstr>Calibri Light</vt:lpstr>
      <vt:lpstr>David</vt:lpstr>
      <vt:lpstr>Office Theme</vt:lpstr>
      <vt:lpstr>טקס הסרת הלוט מעל האנדרטה להנצחת הצלת יהודי בולגריה במלחמת העולם השניה  תל-אביב - ספטמבר 2018</vt:lpstr>
      <vt:lpstr>הכנות לטקס והאנדרטה בטרם הסרת הלוט</vt:lpstr>
      <vt:lpstr>הקהל תופש מקום לקראת תחילת הטקס</vt:lpstr>
      <vt:lpstr>PowerPoint Presentation</vt:lpstr>
      <vt:lpstr>מקהלת צדיקות והמנחה – לבנה פינקלשטיין, מוכנים לתחילת הטקס</vt:lpstr>
      <vt:lpstr>PowerPoint Presentation</vt:lpstr>
      <vt:lpstr>ראשי ממשלות בולגריה וישראל – בויקו בוריסוב ובנימין נתניהו מגיעים – אפשר להתחיל...</vt:lpstr>
      <vt:lpstr>ראש העיר ת"א – רון חולדאי, פותח את הטקס</vt:lpstr>
      <vt:lpstr>יצחק אינו - יו"ר איחוד עולי בולגריה, ויצחק ליפובצקי – יו"ר האגודה לידידות ישראל-בולגריה,  מברכים בשם קהילת יהודי בולגריה בישראל</vt:lpstr>
      <vt:lpstr>ראש ממשלת בולגריה – בויקו בוריסוב, וראש ממשלת ישראל – בנימין נתניהו, נושאים דברי ברכה.</vt:lpstr>
      <vt:lpstr>הוסר הלוט מעל לאנדרטה המסמלת אח גדול – העם הבולגרי,  המגונן בזרועותיו על אח קטן – הקהילה היהודית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Izi</dc:creator>
  <cp:lastModifiedBy>Izi</cp:lastModifiedBy>
  <cp:revision>15</cp:revision>
  <dcterms:created xsi:type="dcterms:W3CDTF">2018-09-09T07:59:41Z</dcterms:created>
  <dcterms:modified xsi:type="dcterms:W3CDTF">2018-09-10T08:44:16Z</dcterms:modified>
</cp:coreProperties>
</file>