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F864-64FC-43BB-825B-5B72B1106E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8762F156-53D1-41BC-90C7-B2F50DEE7C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8573FF3A-A51A-4AE4-9C0D-47914D2DBD31}"/>
              </a:ext>
            </a:extLst>
          </p:cNvPr>
          <p:cNvSpPr>
            <a:spLocks noGrp="1"/>
          </p:cNvSpPr>
          <p:nvPr>
            <p:ph type="dt" sz="half" idx="10"/>
          </p:nvPr>
        </p:nvSpPr>
        <p:spPr/>
        <p:txBody>
          <a:bodyPr/>
          <a:lstStyle/>
          <a:p>
            <a:fld id="{BFD30126-C320-4082-82AA-A4E41D7D868D}" type="datetimeFigureOut">
              <a:rPr lang="es-ES" smtClean="0"/>
              <a:t>18/04/2018</a:t>
            </a:fld>
            <a:endParaRPr lang="es-ES"/>
          </a:p>
        </p:txBody>
      </p:sp>
      <p:sp>
        <p:nvSpPr>
          <p:cNvPr id="5" name="Footer Placeholder 4">
            <a:extLst>
              <a:ext uri="{FF2B5EF4-FFF2-40B4-BE49-F238E27FC236}">
                <a16:creationId xmlns:a16="http://schemas.microsoft.com/office/drawing/2014/main" id="{C3D652E0-DB18-4A7D-BB70-14A6F243BAA8}"/>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206B2CB1-2CFB-4A5D-A9B3-4CE4558D38C9}"/>
              </a:ext>
            </a:extLst>
          </p:cNvPr>
          <p:cNvSpPr>
            <a:spLocks noGrp="1"/>
          </p:cNvSpPr>
          <p:nvPr>
            <p:ph type="sldNum" sz="quarter" idx="12"/>
          </p:nvPr>
        </p:nvSpPr>
        <p:spPr/>
        <p:txBody>
          <a:bodyPr/>
          <a:lstStyle/>
          <a:p>
            <a:fld id="{81318ED4-DD7F-4C64-806C-1D8FFE33D56F}" type="slidenum">
              <a:rPr lang="es-ES" smtClean="0"/>
              <a:t>‹#›</a:t>
            </a:fld>
            <a:endParaRPr lang="es-ES"/>
          </a:p>
        </p:txBody>
      </p:sp>
    </p:spTree>
    <p:extLst>
      <p:ext uri="{BB962C8B-B14F-4D97-AF65-F5344CB8AC3E}">
        <p14:creationId xmlns:p14="http://schemas.microsoft.com/office/powerpoint/2010/main" val="19099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7777-33D9-4CD7-9F93-A492553158B6}"/>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477F0878-6EBC-4CCC-AD72-5DC8928DDB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B723064C-CBC4-41F1-858D-469CB65DF3E3}"/>
              </a:ext>
            </a:extLst>
          </p:cNvPr>
          <p:cNvSpPr>
            <a:spLocks noGrp="1"/>
          </p:cNvSpPr>
          <p:nvPr>
            <p:ph type="dt" sz="half" idx="10"/>
          </p:nvPr>
        </p:nvSpPr>
        <p:spPr/>
        <p:txBody>
          <a:bodyPr/>
          <a:lstStyle/>
          <a:p>
            <a:fld id="{BFD30126-C320-4082-82AA-A4E41D7D868D}" type="datetimeFigureOut">
              <a:rPr lang="es-ES" smtClean="0"/>
              <a:t>18/04/2018</a:t>
            </a:fld>
            <a:endParaRPr lang="es-ES"/>
          </a:p>
        </p:txBody>
      </p:sp>
      <p:sp>
        <p:nvSpPr>
          <p:cNvPr id="5" name="Footer Placeholder 4">
            <a:extLst>
              <a:ext uri="{FF2B5EF4-FFF2-40B4-BE49-F238E27FC236}">
                <a16:creationId xmlns:a16="http://schemas.microsoft.com/office/drawing/2014/main" id="{12EA2BA9-B805-4BEB-A745-4DAD01C24512}"/>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DA6D4F91-8AEA-4946-9E87-743DA0E170EB}"/>
              </a:ext>
            </a:extLst>
          </p:cNvPr>
          <p:cNvSpPr>
            <a:spLocks noGrp="1"/>
          </p:cNvSpPr>
          <p:nvPr>
            <p:ph type="sldNum" sz="quarter" idx="12"/>
          </p:nvPr>
        </p:nvSpPr>
        <p:spPr/>
        <p:txBody>
          <a:bodyPr/>
          <a:lstStyle/>
          <a:p>
            <a:fld id="{81318ED4-DD7F-4C64-806C-1D8FFE33D56F}" type="slidenum">
              <a:rPr lang="es-ES" smtClean="0"/>
              <a:t>‹#›</a:t>
            </a:fld>
            <a:endParaRPr lang="es-ES"/>
          </a:p>
        </p:txBody>
      </p:sp>
    </p:spTree>
    <p:extLst>
      <p:ext uri="{BB962C8B-B14F-4D97-AF65-F5344CB8AC3E}">
        <p14:creationId xmlns:p14="http://schemas.microsoft.com/office/powerpoint/2010/main" val="43704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34895-8627-4A24-8E03-A7AD71E840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8A90DDB4-A389-4723-BAF9-DC6EA9B4C00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8944E012-3742-4330-B7A8-86B051E999BF}"/>
              </a:ext>
            </a:extLst>
          </p:cNvPr>
          <p:cNvSpPr>
            <a:spLocks noGrp="1"/>
          </p:cNvSpPr>
          <p:nvPr>
            <p:ph type="dt" sz="half" idx="10"/>
          </p:nvPr>
        </p:nvSpPr>
        <p:spPr/>
        <p:txBody>
          <a:bodyPr/>
          <a:lstStyle/>
          <a:p>
            <a:fld id="{BFD30126-C320-4082-82AA-A4E41D7D868D}" type="datetimeFigureOut">
              <a:rPr lang="es-ES" smtClean="0"/>
              <a:t>18/04/2018</a:t>
            </a:fld>
            <a:endParaRPr lang="es-ES"/>
          </a:p>
        </p:txBody>
      </p:sp>
      <p:sp>
        <p:nvSpPr>
          <p:cNvPr id="5" name="Footer Placeholder 4">
            <a:extLst>
              <a:ext uri="{FF2B5EF4-FFF2-40B4-BE49-F238E27FC236}">
                <a16:creationId xmlns:a16="http://schemas.microsoft.com/office/drawing/2014/main" id="{CCAB244B-71F7-45ED-AFE8-3F27DC1658B9}"/>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F91A8B06-25CE-4D00-B439-F9448F1AF440}"/>
              </a:ext>
            </a:extLst>
          </p:cNvPr>
          <p:cNvSpPr>
            <a:spLocks noGrp="1"/>
          </p:cNvSpPr>
          <p:nvPr>
            <p:ph type="sldNum" sz="quarter" idx="12"/>
          </p:nvPr>
        </p:nvSpPr>
        <p:spPr/>
        <p:txBody>
          <a:bodyPr/>
          <a:lstStyle/>
          <a:p>
            <a:fld id="{81318ED4-DD7F-4C64-806C-1D8FFE33D56F}" type="slidenum">
              <a:rPr lang="es-ES" smtClean="0"/>
              <a:t>‹#›</a:t>
            </a:fld>
            <a:endParaRPr lang="es-ES"/>
          </a:p>
        </p:txBody>
      </p:sp>
    </p:spTree>
    <p:extLst>
      <p:ext uri="{BB962C8B-B14F-4D97-AF65-F5344CB8AC3E}">
        <p14:creationId xmlns:p14="http://schemas.microsoft.com/office/powerpoint/2010/main" val="6361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C558-4A4F-4564-88B7-2DCF7491F2FC}"/>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04EDF6D5-99F5-46A8-967C-605461839B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EAA0A7F4-06B8-4156-80FC-3FF4433BDEB6}"/>
              </a:ext>
            </a:extLst>
          </p:cNvPr>
          <p:cNvSpPr>
            <a:spLocks noGrp="1"/>
          </p:cNvSpPr>
          <p:nvPr>
            <p:ph type="dt" sz="half" idx="10"/>
          </p:nvPr>
        </p:nvSpPr>
        <p:spPr/>
        <p:txBody>
          <a:bodyPr/>
          <a:lstStyle/>
          <a:p>
            <a:fld id="{BFD30126-C320-4082-82AA-A4E41D7D868D}" type="datetimeFigureOut">
              <a:rPr lang="es-ES" smtClean="0"/>
              <a:t>18/04/2018</a:t>
            </a:fld>
            <a:endParaRPr lang="es-ES"/>
          </a:p>
        </p:txBody>
      </p:sp>
      <p:sp>
        <p:nvSpPr>
          <p:cNvPr id="5" name="Footer Placeholder 4">
            <a:extLst>
              <a:ext uri="{FF2B5EF4-FFF2-40B4-BE49-F238E27FC236}">
                <a16:creationId xmlns:a16="http://schemas.microsoft.com/office/drawing/2014/main" id="{A1B851AD-F067-49EF-81C3-E7CD4C671F15}"/>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0E90BA99-081F-49F0-AE3E-0F8779F85164}"/>
              </a:ext>
            </a:extLst>
          </p:cNvPr>
          <p:cNvSpPr>
            <a:spLocks noGrp="1"/>
          </p:cNvSpPr>
          <p:nvPr>
            <p:ph type="sldNum" sz="quarter" idx="12"/>
          </p:nvPr>
        </p:nvSpPr>
        <p:spPr/>
        <p:txBody>
          <a:bodyPr/>
          <a:lstStyle/>
          <a:p>
            <a:fld id="{81318ED4-DD7F-4C64-806C-1D8FFE33D56F}" type="slidenum">
              <a:rPr lang="es-ES" smtClean="0"/>
              <a:t>‹#›</a:t>
            </a:fld>
            <a:endParaRPr lang="es-ES"/>
          </a:p>
        </p:txBody>
      </p:sp>
    </p:spTree>
    <p:extLst>
      <p:ext uri="{BB962C8B-B14F-4D97-AF65-F5344CB8AC3E}">
        <p14:creationId xmlns:p14="http://schemas.microsoft.com/office/powerpoint/2010/main" val="62605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9706-4FA7-4DC3-ABE8-D26E4B80DB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A4E64D43-1760-4185-B4D3-E4289C68EE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7DC9F8-B5C3-4907-AC8D-E26A17812731}"/>
              </a:ext>
            </a:extLst>
          </p:cNvPr>
          <p:cNvSpPr>
            <a:spLocks noGrp="1"/>
          </p:cNvSpPr>
          <p:nvPr>
            <p:ph type="dt" sz="half" idx="10"/>
          </p:nvPr>
        </p:nvSpPr>
        <p:spPr/>
        <p:txBody>
          <a:bodyPr/>
          <a:lstStyle/>
          <a:p>
            <a:fld id="{BFD30126-C320-4082-82AA-A4E41D7D868D}" type="datetimeFigureOut">
              <a:rPr lang="es-ES" smtClean="0"/>
              <a:t>18/04/2018</a:t>
            </a:fld>
            <a:endParaRPr lang="es-ES"/>
          </a:p>
        </p:txBody>
      </p:sp>
      <p:sp>
        <p:nvSpPr>
          <p:cNvPr id="5" name="Footer Placeholder 4">
            <a:extLst>
              <a:ext uri="{FF2B5EF4-FFF2-40B4-BE49-F238E27FC236}">
                <a16:creationId xmlns:a16="http://schemas.microsoft.com/office/drawing/2014/main" id="{6DC4F5BB-7F76-4621-87DE-FDC645A860C9}"/>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FCB0F9DF-8417-447D-9A6F-7294EEC50FA5}"/>
              </a:ext>
            </a:extLst>
          </p:cNvPr>
          <p:cNvSpPr>
            <a:spLocks noGrp="1"/>
          </p:cNvSpPr>
          <p:nvPr>
            <p:ph type="sldNum" sz="quarter" idx="12"/>
          </p:nvPr>
        </p:nvSpPr>
        <p:spPr/>
        <p:txBody>
          <a:bodyPr/>
          <a:lstStyle/>
          <a:p>
            <a:fld id="{81318ED4-DD7F-4C64-806C-1D8FFE33D56F}" type="slidenum">
              <a:rPr lang="es-ES" smtClean="0"/>
              <a:t>‹#›</a:t>
            </a:fld>
            <a:endParaRPr lang="es-ES"/>
          </a:p>
        </p:txBody>
      </p:sp>
    </p:spTree>
    <p:extLst>
      <p:ext uri="{BB962C8B-B14F-4D97-AF65-F5344CB8AC3E}">
        <p14:creationId xmlns:p14="http://schemas.microsoft.com/office/powerpoint/2010/main" val="77719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7766-E561-4061-B576-E50651015B29}"/>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795DE185-9D07-404C-B5E9-F730DD3480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78628FDC-7CA3-4BAD-8860-B2DDAD0A7E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F7A00875-8A73-4093-A269-E5140049AD78}"/>
              </a:ext>
            </a:extLst>
          </p:cNvPr>
          <p:cNvSpPr>
            <a:spLocks noGrp="1"/>
          </p:cNvSpPr>
          <p:nvPr>
            <p:ph type="dt" sz="half" idx="10"/>
          </p:nvPr>
        </p:nvSpPr>
        <p:spPr/>
        <p:txBody>
          <a:bodyPr/>
          <a:lstStyle/>
          <a:p>
            <a:fld id="{BFD30126-C320-4082-82AA-A4E41D7D868D}" type="datetimeFigureOut">
              <a:rPr lang="es-ES" smtClean="0"/>
              <a:t>18/04/2018</a:t>
            </a:fld>
            <a:endParaRPr lang="es-ES"/>
          </a:p>
        </p:txBody>
      </p:sp>
      <p:sp>
        <p:nvSpPr>
          <p:cNvPr id="6" name="Footer Placeholder 5">
            <a:extLst>
              <a:ext uri="{FF2B5EF4-FFF2-40B4-BE49-F238E27FC236}">
                <a16:creationId xmlns:a16="http://schemas.microsoft.com/office/drawing/2014/main" id="{35FFFE64-56BD-4B38-B960-2FB6731C73A6}"/>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20D69D34-D795-4850-BBE7-7212916E36A3}"/>
              </a:ext>
            </a:extLst>
          </p:cNvPr>
          <p:cNvSpPr>
            <a:spLocks noGrp="1"/>
          </p:cNvSpPr>
          <p:nvPr>
            <p:ph type="sldNum" sz="quarter" idx="12"/>
          </p:nvPr>
        </p:nvSpPr>
        <p:spPr/>
        <p:txBody>
          <a:bodyPr/>
          <a:lstStyle/>
          <a:p>
            <a:fld id="{81318ED4-DD7F-4C64-806C-1D8FFE33D56F}" type="slidenum">
              <a:rPr lang="es-ES" smtClean="0"/>
              <a:t>‹#›</a:t>
            </a:fld>
            <a:endParaRPr lang="es-ES"/>
          </a:p>
        </p:txBody>
      </p:sp>
    </p:spTree>
    <p:extLst>
      <p:ext uri="{BB962C8B-B14F-4D97-AF65-F5344CB8AC3E}">
        <p14:creationId xmlns:p14="http://schemas.microsoft.com/office/powerpoint/2010/main" val="324484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84B35-44D8-4FD3-A2AB-4578B479910B}"/>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3A212FB4-7A0D-4A28-B210-9C1A63869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B95D54-A318-43A5-9FA9-2FCC4E03E3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F00DADB7-3A5A-4325-BE2B-06AF732633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8574BE-D6A4-4D90-A553-0718C9B4F2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86943271-C34D-4821-8F14-367A8776A6C6}"/>
              </a:ext>
            </a:extLst>
          </p:cNvPr>
          <p:cNvSpPr>
            <a:spLocks noGrp="1"/>
          </p:cNvSpPr>
          <p:nvPr>
            <p:ph type="dt" sz="half" idx="10"/>
          </p:nvPr>
        </p:nvSpPr>
        <p:spPr/>
        <p:txBody>
          <a:bodyPr/>
          <a:lstStyle/>
          <a:p>
            <a:fld id="{BFD30126-C320-4082-82AA-A4E41D7D868D}" type="datetimeFigureOut">
              <a:rPr lang="es-ES" smtClean="0"/>
              <a:t>18/04/2018</a:t>
            </a:fld>
            <a:endParaRPr lang="es-ES"/>
          </a:p>
        </p:txBody>
      </p:sp>
      <p:sp>
        <p:nvSpPr>
          <p:cNvPr id="8" name="Footer Placeholder 7">
            <a:extLst>
              <a:ext uri="{FF2B5EF4-FFF2-40B4-BE49-F238E27FC236}">
                <a16:creationId xmlns:a16="http://schemas.microsoft.com/office/drawing/2014/main" id="{8A83A12A-B14C-4E83-B7A6-E0DF350CBD1C}"/>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143C47BB-7736-4E1F-AA05-9671D1AE0F53}"/>
              </a:ext>
            </a:extLst>
          </p:cNvPr>
          <p:cNvSpPr>
            <a:spLocks noGrp="1"/>
          </p:cNvSpPr>
          <p:nvPr>
            <p:ph type="sldNum" sz="quarter" idx="12"/>
          </p:nvPr>
        </p:nvSpPr>
        <p:spPr/>
        <p:txBody>
          <a:bodyPr/>
          <a:lstStyle/>
          <a:p>
            <a:fld id="{81318ED4-DD7F-4C64-806C-1D8FFE33D56F}" type="slidenum">
              <a:rPr lang="es-ES" smtClean="0"/>
              <a:t>‹#›</a:t>
            </a:fld>
            <a:endParaRPr lang="es-ES"/>
          </a:p>
        </p:txBody>
      </p:sp>
    </p:spTree>
    <p:extLst>
      <p:ext uri="{BB962C8B-B14F-4D97-AF65-F5344CB8AC3E}">
        <p14:creationId xmlns:p14="http://schemas.microsoft.com/office/powerpoint/2010/main" val="411543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CB3B-1ECA-4FC3-96CD-8731F55B59EF}"/>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07AFA8E1-CC06-4FE7-B268-3843060EC3B7}"/>
              </a:ext>
            </a:extLst>
          </p:cNvPr>
          <p:cNvSpPr>
            <a:spLocks noGrp="1"/>
          </p:cNvSpPr>
          <p:nvPr>
            <p:ph type="dt" sz="half" idx="10"/>
          </p:nvPr>
        </p:nvSpPr>
        <p:spPr/>
        <p:txBody>
          <a:bodyPr/>
          <a:lstStyle/>
          <a:p>
            <a:fld id="{BFD30126-C320-4082-82AA-A4E41D7D868D}" type="datetimeFigureOut">
              <a:rPr lang="es-ES" smtClean="0"/>
              <a:t>18/04/2018</a:t>
            </a:fld>
            <a:endParaRPr lang="es-ES"/>
          </a:p>
        </p:txBody>
      </p:sp>
      <p:sp>
        <p:nvSpPr>
          <p:cNvPr id="4" name="Footer Placeholder 3">
            <a:extLst>
              <a:ext uri="{FF2B5EF4-FFF2-40B4-BE49-F238E27FC236}">
                <a16:creationId xmlns:a16="http://schemas.microsoft.com/office/drawing/2014/main" id="{DED84961-0B60-4B3B-9F5E-9CB1C720C557}"/>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356F34B9-8C08-42BC-9681-33A635A8B26C}"/>
              </a:ext>
            </a:extLst>
          </p:cNvPr>
          <p:cNvSpPr>
            <a:spLocks noGrp="1"/>
          </p:cNvSpPr>
          <p:nvPr>
            <p:ph type="sldNum" sz="quarter" idx="12"/>
          </p:nvPr>
        </p:nvSpPr>
        <p:spPr/>
        <p:txBody>
          <a:bodyPr/>
          <a:lstStyle/>
          <a:p>
            <a:fld id="{81318ED4-DD7F-4C64-806C-1D8FFE33D56F}" type="slidenum">
              <a:rPr lang="es-ES" smtClean="0"/>
              <a:t>‹#›</a:t>
            </a:fld>
            <a:endParaRPr lang="es-ES"/>
          </a:p>
        </p:txBody>
      </p:sp>
    </p:spTree>
    <p:extLst>
      <p:ext uri="{BB962C8B-B14F-4D97-AF65-F5344CB8AC3E}">
        <p14:creationId xmlns:p14="http://schemas.microsoft.com/office/powerpoint/2010/main" val="421170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21536F-0582-4E65-A02A-42BD25A1ECB6}"/>
              </a:ext>
            </a:extLst>
          </p:cNvPr>
          <p:cNvSpPr>
            <a:spLocks noGrp="1"/>
          </p:cNvSpPr>
          <p:nvPr>
            <p:ph type="dt" sz="half" idx="10"/>
          </p:nvPr>
        </p:nvSpPr>
        <p:spPr/>
        <p:txBody>
          <a:bodyPr/>
          <a:lstStyle/>
          <a:p>
            <a:fld id="{BFD30126-C320-4082-82AA-A4E41D7D868D}" type="datetimeFigureOut">
              <a:rPr lang="es-ES" smtClean="0"/>
              <a:t>18/04/2018</a:t>
            </a:fld>
            <a:endParaRPr lang="es-ES"/>
          </a:p>
        </p:txBody>
      </p:sp>
      <p:sp>
        <p:nvSpPr>
          <p:cNvPr id="3" name="Footer Placeholder 2">
            <a:extLst>
              <a:ext uri="{FF2B5EF4-FFF2-40B4-BE49-F238E27FC236}">
                <a16:creationId xmlns:a16="http://schemas.microsoft.com/office/drawing/2014/main" id="{DD645A7D-DCAD-4B3F-A06D-08FB4AF29CDE}"/>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2A6A2777-32ED-4384-9FE8-615830D6AEB8}"/>
              </a:ext>
            </a:extLst>
          </p:cNvPr>
          <p:cNvSpPr>
            <a:spLocks noGrp="1"/>
          </p:cNvSpPr>
          <p:nvPr>
            <p:ph type="sldNum" sz="quarter" idx="12"/>
          </p:nvPr>
        </p:nvSpPr>
        <p:spPr/>
        <p:txBody>
          <a:bodyPr/>
          <a:lstStyle/>
          <a:p>
            <a:fld id="{81318ED4-DD7F-4C64-806C-1D8FFE33D56F}" type="slidenum">
              <a:rPr lang="es-ES" smtClean="0"/>
              <a:t>‹#›</a:t>
            </a:fld>
            <a:endParaRPr lang="es-ES"/>
          </a:p>
        </p:txBody>
      </p:sp>
    </p:spTree>
    <p:extLst>
      <p:ext uri="{BB962C8B-B14F-4D97-AF65-F5344CB8AC3E}">
        <p14:creationId xmlns:p14="http://schemas.microsoft.com/office/powerpoint/2010/main" val="330223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353EB-A9AB-4298-9C7C-915EB22A47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DBB4743F-BCFC-4A76-A035-CBCB9B2C09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84EE7858-6289-4227-8B8C-D875A4C82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D12306-D94B-4F2F-BF04-214E72CBB575}"/>
              </a:ext>
            </a:extLst>
          </p:cNvPr>
          <p:cNvSpPr>
            <a:spLocks noGrp="1"/>
          </p:cNvSpPr>
          <p:nvPr>
            <p:ph type="dt" sz="half" idx="10"/>
          </p:nvPr>
        </p:nvSpPr>
        <p:spPr/>
        <p:txBody>
          <a:bodyPr/>
          <a:lstStyle/>
          <a:p>
            <a:fld id="{BFD30126-C320-4082-82AA-A4E41D7D868D}" type="datetimeFigureOut">
              <a:rPr lang="es-ES" smtClean="0"/>
              <a:t>18/04/2018</a:t>
            </a:fld>
            <a:endParaRPr lang="es-ES"/>
          </a:p>
        </p:txBody>
      </p:sp>
      <p:sp>
        <p:nvSpPr>
          <p:cNvPr id="6" name="Footer Placeholder 5">
            <a:extLst>
              <a:ext uri="{FF2B5EF4-FFF2-40B4-BE49-F238E27FC236}">
                <a16:creationId xmlns:a16="http://schemas.microsoft.com/office/drawing/2014/main" id="{55959803-1A9B-4155-B588-64D3F1C7C11A}"/>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E53934AE-53C9-4CEC-A7AA-CB6A2DC75C87}"/>
              </a:ext>
            </a:extLst>
          </p:cNvPr>
          <p:cNvSpPr>
            <a:spLocks noGrp="1"/>
          </p:cNvSpPr>
          <p:nvPr>
            <p:ph type="sldNum" sz="quarter" idx="12"/>
          </p:nvPr>
        </p:nvSpPr>
        <p:spPr/>
        <p:txBody>
          <a:bodyPr/>
          <a:lstStyle/>
          <a:p>
            <a:fld id="{81318ED4-DD7F-4C64-806C-1D8FFE33D56F}" type="slidenum">
              <a:rPr lang="es-ES" smtClean="0"/>
              <a:t>‹#›</a:t>
            </a:fld>
            <a:endParaRPr lang="es-ES"/>
          </a:p>
        </p:txBody>
      </p:sp>
    </p:spTree>
    <p:extLst>
      <p:ext uri="{BB962C8B-B14F-4D97-AF65-F5344CB8AC3E}">
        <p14:creationId xmlns:p14="http://schemas.microsoft.com/office/powerpoint/2010/main" val="208751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523E-E393-4202-B909-A05CF3E5B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8F1C228E-F0D5-47EF-8E05-26188B3FF4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D0AF1F20-3B1C-4176-BB3A-F620497A8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BD3D9F-52D5-468B-BBBD-4B15E2FBDDCD}"/>
              </a:ext>
            </a:extLst>
          </p:cNvPr>
          <p:cNvSpPr>
            <a:spLocks noGrp="1"/>
          </p:cNvSpPr>
          <p:nvPr>
            <p:ph type="dt" sz="half" idx="10"/>
          </p:nvPr>
        </p:nvSpPr>
        <p:spPr/>
        <p:txBody>
          <a:bodyPr/>
          <a:lstStyle/>
          <a:p>
            <a:fld id="{BFD30126-C320-4082-82AA-A4E41D7D868D}" type="datetimeFigureOut">
              <a:rPr lang="es-ES" smtClean="0"/>
              <a:t>18/04/2018</a:t>
            </a:fld>
            <a:endParaRPr lang="es-ES"/>
          </a:p>
        </p:txBody>
      </p:sp>
      <p:sp>
        <p:nvSpPr>
          <p:cNvPr id="6" name="Footer Placeholder 5">
            <a:extLst>
              <a:ext uri="{FF2B5EF4-FFF2-40B4-BE49-F238E27FC236}">
                <a16:creationId xmlns:a16="http://schemas.microsoft.com/office/drawing/2014/main" id="{B1B86EEB-CDCA-4778-A52D-249B949EB7D2}"/>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8EE62AE3-CE31-412D-A1A8-82F771A6D273}"/>
              </a:ext>
            </a:extLst>
          </p:cNvPr>
          <p:cNvSpPr>
            <a:spLocks noGrp="1"/>
          </p:cNvSpPr>
          <p:nvPr>
            <p:ph type="sldNum" sz="quarter" idx="12"/>
          </p:nvPr>
        </p:nvSpPr>
        <p:spPr/>
        <p:txBody>
          <a:bodyPr/>
          <a:lstStyle/>
          <a:p>
            <a:fld id="{81318ED4-DD7F-4C64-806C-1D8FFE33D56F}" type="slidenum">
              <a:rPr lang="es-ES" smtClean="0"/>
              <a:t>‹#›</a:t>
            </a:fld>
            <a:endParaRPr lang="es-ES"/>
          </a:p>
        </p:txBody>
      </p:sp>
    </p:spTree>
    <p:extLst>
      <p:ext uri="{BB962C8B-B14F-4D97-AF65-F5344CB8AC3E}">
        <p14:creationId xmlns:p14="http://schemas.microsoft.com/office/powerpoint/2010/main" val="229128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77DD3-2A98-4D18-9F8B-C89029870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0301E3D8-1536-4950-B3F2-D0C460254D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A3116813-D991-4FD3-BC9C-64CE7F1DD4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30126-C320-4082-82AA-A4E41D7D868D}" type="datetimeFigureOut">
              <a:rPr lang="es-ES" smtClean="0"/>
              <a:t>18/04/2018</a:t>
            </a:fld>
            <a:endParaRPr lang="es-ES"/>
          </a:p>
        </p:txBody>
      </p:sp>
      <p:sp>
        <p:nvSpPr>
          <p:cNvPr id="5" name="Footer Placeholder 4">
            <a:extLst>
              <a:ext uri="{FF2B5EF4-FFF2-40B4-BE49-F238E27FC236}">
                <a16:creationId xmlns:a16="http://schemas.microsoft.com/office/drawing/2014/main" id="{6AD7A8C5-E32F-4C3E-A774-F4B4361B3E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9E24F4BE-7B71-4CB9-8A64-E9709E1F51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18ED4-DD7F-4C64-806C-1D8FFE33D56F}" type="slidenum">
              <a:rPr lang="es-ES" smtClean="0"/>
              <a:t>‹#›</a:t>
            </a:fld>
            <a:endParaRPr lang="es-ES"/>
          </a:p>
        </p:txBody>
      </p:sp>
    </p:spTree>
    <p:extLst>
      <p:ext uri="{BB962C8B-B14F-4D97-AF65-F5344CB8AC3E}">
        <p14:creationId xmlns:p14="http://schemas.microsoft.com/office/powerpoint/2010/main" val="2714810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5120AA-EA50-4792-AA5A-D8BF26CBD427}"/>
              </a:ext>
            </a:extLst>
          </p:cNvPr>
          <p:cNvSpPr>
            <a:spLocks noGrp="1"/>
          </p:cNvSpPr>
          <p:nvPr>
            <p:ph type="title"/>
          </p:nvPr>
        </p:nvSpPr>
        <p:spPr>
          <a:xfrm>
            <a:off x="1435100" y="1016000"/>
            <a:ext cx="9461500" cy="4787900"/>
          </a:xfrm>
        </p:spPr>
        <p:txBody>
          <a:bodyPr>
            <a:normAutofit/>
          </a:bodyPr>
          <a:lstStyle/>
          <a:p>
            <a:pPr algn="ctr" rtl="1"/>
            <a:r>
              <a:rPr lang="he-IL" sz="2800" dirty="0">
                <a:latin typeface="Arial" panose="020B0604020202020204" pitchFamily="34" charset="0"/>
                <a:cs typeface="Arial" panose="020B0604020202020204" pitchFamily="34" charset="0"/>
              </a:rPr>
              <a:t>ביקור היסטורי של נשיא בולגריה, מר רומן ראדב, בקבר האחים של 238 קורבנות ספינת המעפילים סלבדור. הקבר נמצא באתר הזיכרון הלאומי בהר הרצל בירושלים. הביקור נערך בחודש מרץ 2018, בעת שהותו של מר ראדב בביקור רשמי בישראל</a:t>
            </a:r>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93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05120AA-EA50-4792-AA5A-D8BF26CBD427}"/>
              </a:ext>
            </a:extLst>
          </p:cNvPr>
          <p:cNvSpPr>
            <a:spLocks noGrp="1"/>
          </p:cNvSpPr>
          <p:nvPr>
            <p:ph type="title"/>
          </p:nvPr>
        </p:nvSpPr>
        <p:spPr>
          <a:xfrm>
            <a:off x="9347200" y="165101"/>
            <a:ext cx="2552700" cy="3263899"/>
          </a:xfrm>
        </p:spPr>
        <p:txBody>
          <a:bodyPr>
            <a:normAutofit/>
          </a:bodyPr>
          <a:lstStyle/>
          <a:p>
            <a:pPr algn="r" rtl="1"/>
            <a:r>
              <a:rPr lang="he-IL" sz="2000" dirty="0">
                <a:latin typeface="Arial" panose="020B0604020202020204" pitchFamily="34" charset="0"/>
                <a:cs typeface="Arial" panose="020B0604020202020204" pitchFamily="34" charset="0"/>
              </a:rPr>
              <a:t>רחבת הטקסים, ליד המצבה וקברי קרבנות ספינת המעפילים "סלבדור" בהר הרצל, דקות לפני ביקור נשיא בולגריה, מר רומן ראדב – הכנות לקראת הטקס.</a:t>
            </a:r>
            <a:endParaRPr lang="es-ES" sz="20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37B0D135-3F0B-49BD-9008-847F3348A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5580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0E98-52D6-4F58-BA06-4B26A0FB6B2F}"/>
              </a:ext>
            </a:extLst>
          </p:cNvPr>
          <p:cNvSpPr>
            <a:spLocks noGrp="1"/>
          </p:cNvSpPr>
          <p:nvPr>
            <p:ph type="title"/>
          </p:nvPr>
        </p:nvSpPr>
        <p:spPr>
          <a:xfrm>
            <a:off x="8394700" y="377825"/>
            <a:ext cx="3048000" cy="4003675"/>
          </a:xfrm>
        </p:spPr>
        <p:txBody>
          <a:bodyPr>
            <a:normAutofit/>
          </a:bodyPr>
          <a:lstStyle/>
          <a:p>
            <a:pPr algn="r" rtl="1"/>
            <a:r>
              <a:rPr lang="he-IL" sz="2000" dirty="0">
                <a:latin typeface="Arial" panose="020B0604020202020204" pitchFamily="34" charset="0"/>
                <a:cs typeface="Arial" panose="020B0604020202020204" pitchFamily="34" charset="0"/>
              </a:rPr>
              <a:t>הנשיא ראדב הגיע. לפני תחילת הטקס הוא מחליף מלים עם הקהל ירושלמי קטן שבא לכבד את נוכחותו. בין הנוכחים נמצאת ניצולת "סלבדור", הגב' רג'ין קנטי. הנשיא ראדב מגלה עניין בגורל משפחתה בעקבות האסון. גב' קנטי עונה לשאלותיו ומגלה לו שאסון הספינה היה גם אסונה האישי – בין הקרבנות נמנים גם אמה ואחיה הצעיר, היא עצמה שרדה יחד עם אביה. </a:t>
            </a:r>
            <a:endParaRPr lang="es-E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1CCA4E3-EB7B-4582-ABA5-B073CD525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 y="0"/>
            <a:ext cx="6858000" cy="6858000"/>
          </a:xfrm>
          <a:prstGeom prst="rect">
            <a:avLst/>
          </a:prstGeom>
        </p:spPr>
      </p:pic>
    </p:spTree>
    <p:extLst>
      <p:ext uri="{BB962C8B-B14F-4D97-AF65-F5344CB8AC3E}">
        <p14:creationId xmlns:p14="http://schemas.microsoft.com/office/powerpoint/2010/main" val="62598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F711-6B6F-4C89-8471-F2FA34F18486}"/>
              </a:ext>
            </a:extLst>
          </p:cNvPr>
          <p:cNvSpPr>
            <a:spLocks noGrp="1"/>
          </p:cNvSpPr>
          <p:nvPr>
            <p:ph type="title"/>
          </p:nvPr>
        </p:nvSpPr>
        <p:spPr>
          <a:xfrm>
            <a:off x="9359900" y="365125"/>
            <a:ext cx="2032000" cy="1298575"/>
          </a:xfrm>
        </p:spPr>
        <p:txBody>
          <a:bodyPr>
            <a:normAutofit/>
          </a:bodyPr>
          <a:lstStyle/>
          <a:p>
            <a:pPr algn="r"/>
            <a:r>
              <a:rPr lang="he-IL" sz="1800" dirty="0">
                <a:latin typeface="Arial" panose="020B0604020202020204" pitchFamily="34" charset="0"/>
                <a:cs typeface="Arial" panose="020B0604020202020204" pitchFamily="34" charset="0"/>
              </a:rPr>
              <a:t>הנשיא ראדב נושא את דברין לפני הקהל שנאסף לטקס. </a:t>
            </a:r>
            <a:endParaRPr lang="es-ES" sz="1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83F2DD-893A-41E8-97EE-C1DFEFB0A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80975"/>
            <a:ext cx="8712200" cy="6534150"/>
          </a:xfrm>
          <a:prstGeom prst="rect">
            <a:avLst/>
          </a:prstGeom>
        </p:spPr>
      </p:pic>
    </p:spTree>
    <p:extLst>
      <p:ext uri="{BB962C8B-B14F-4D97-AF65-F5344CB8AC3E}">
        <p14:creationId xmlns:p14="http://schemas.microsoft.com/office/powerpoint/2010/main" val="372860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8F75-D9BA-4205-8A6E-AB65431AC243}"/>
              </a:ext>
            </a:extLst>
          </p:cNvPr>
          <p:cNvSpPr>
            <a:spLocks noGrp="1"/>
          </p:cNvSpPr>
          <p:nvPr>
            <p:ph type="title"/>
          </p:nvPr>
        </p:nvSpPr>
        <p:spPr>
          <a:xfrm>
            <a:off x="8178800" y="365125"/>
            <a:ext cx="3276600" cy="1844675"/>
          </a:xfrm>
        </p:spPr>
        <p:txBody>
          <a:bodyPr>
            <a:normAutofit/>
          </a:bodyPr>
          <a:lstStyle/>
          <a:p>
            <a:pPr algn="r"/>
            <a:r>
              <a:rPr lang="he-IL" sz="1800" dirty="0">
                <a:latin typeface="Arial" panose="020B0604020202020204" pitchFamily="34" charset="0"/>
                <a:cs typeface="Arial" panose="020B0604020202020204" pitchFamily="34" charset="0"/>
              </a:rPr>
              <a:t>הנשיא ראדב מניח זר אישי לרגלי המצבה עליה חקוקים שמות 238 הקורבנות של אסון "סלבדור".</a:t>
            </a:r>
            <a:endParaRPr lang="es-ES" sz="1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88387B6-6807-42B5-9734-CCD5E9A79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276224"/>
            <a:ext cx="7098284" cy="6072229"/>
          </a:xfrm>
          <a:prstGeom prst="rect">
            <a:avLst/>
          </a:prstGeom>
        </p:spPr>
      </p:pic>
    </p:spTree>
    <p:extLst>
      <p:ext uri="{BB962C8B-B14F-4D97-AF65-F5344CB8AC3E}">
        <p14:creationId xmlns:p14="http://schemas.microsoft.com/office/powerpoint/2010/main" val="128799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EA2D-2C7B-4488-AFAB-FFF6D478271E}"/>
              </a:ext>
            </a:extLst>
          </p:cNvPr>
          <p:cNvSpPr>
            <a:spLocks noGrp="1"/>
          </p:cNvSpPr>
          <p:nvPr>
            <p:ph type="title"/>
          </p:nvPr>
        </p:nvSpPr>
        <p:spPr>
          <a:xfrm>
            <a:off x="5061746" y="365125"/>
            <a:ext cx="2068507" cy="2682875"/>
          </a:xfrm>
        </p:spPr>
        <p:txBody>
          <a:bodyPr>
            <a:normAutofit/>
          </a:bodyPr>
          <a:lstStyle/>
          <a:p>
            <a:pPr algn="ctr"/>
            <a:r>
              <a:rPr lang="he-IL" sz="1800" dirty="0">
                <a:latin typeface="Arial" panose="020B0604020202020204" pitchFamily="34" charset="0"/>
                <a:cs typeface="Arial" panose="020B0604020202020204" pitchFamily="34" charset="0"/>
              </a:rPr>
              <a:t>תם הטקס. </a:t>
            </a:r>
            <a:br>
              <a:rPr lang="en-US" sz="1800" dirty="0">
                <a:latin typeface="Arial" panose="020B0604020202020204" pitchFamily="34" charset="0"/>
                <a:cs typeface="Arial" panose="020B0604020202020204" pitchFamily="34" charset="0"/>
              </a:rPr>
            </a:br>
            <a:r>
              <a:rPr lang="he-IL" sz="1800" dirty="0">
                <a:latin typeface="Arial" panose="020B0604020202020204" pitchFamily="34" charset="0"/>
                <a:cs typeface="Arial" panose="020B0604020202020204" pitchFamily="34" charset="0"/>
              </a:rPr>
              <a:t>בצעד יוצא דופן שיצר תקדים, כיבד נשיא בולגריה, רומן ראדב, את זכר קרבנות ספינת המעפילים "סלבדור".</a:t>
            </a:r>
            <a:endParaRPr lang="es-ES"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828E004-E3D5-4DBF-930A-3A64D7865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95" y="114300"/>
            <a:ext cx="4972050" cy="6629400"/>
          </a:xfrm>
          <a:prstGeom prst="rect">
            <a:avLst/>
          </a:prstGeom>
        </p:spPr>
      </p:pic>
      <p:pic>
        <p:nvPicPr>
          <p:cNvPr id="10" name="Picture 9">
            <a:extLst>
              <a:ext uri="{FF2B5EF4-FFF2-40B4-BE49-F238E27FC236}">
                <a16:creationId xmlns:a16="http://schemas.microsoft.com/office/drawing/2014/main" id="{4C19BCB0-9FC1-4857-8398-5B3ADAD62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254" y="114298"/>
            <a:ext cx="4972051" cy="6629401"/>
          </a:xfrm>
          <a:prstGeom prst="rect">
            <a:avLst/>
          </a:prstGeom>
        </p:spPr>
      </p:pic>
    </p:spTree>
    <p:extLst>
      <p:ext uri="{BB962C8B-B14F-4D97-AF65-F5344CB8AC3E}">
        <p14:creationId xmlns:p14="http://schemas.microsoft.com/office/powerpoint/2010/main" val="1308130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170</Words>
  <Application>Microsoft Office PowerPoint</Application>
  <PresentationFormat>Widescreen</PresentationFormat>
  <Paragraphs>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ביקור היסטורי של נשיא בולגריה, מר רומן ראדב, בקבר האחים של 238 קורבנות ספינת המעפילים סלבדור. הקבר נמצא באתר הזיכרון הלאומי בהר הרצל בירושלים. הביקור נערך בחודש מרץ 2018, בעת שהותו של מר ראדב בביקור רשמי בישראל</vt:lpstr>
      <vt:lpstr>רחבת הטקסים, ליד המצבה וקברי קרבנות ספינת המעפילים "סלבדור" בהר הרצל, דקות לפני ביקור נשיא בולגריה, מר רומן ראדב – הכנות לקראת הטקס.</vt:lpstr>
      <vt:lpstr>הנשיא ראדב הגיע. לפני תחילת הטקס הוא מחליף מלים עם הקהל ירושלמי קטן שבא לכבד את נוכחותו. בין הנוכחים נמצאת ניצולת "סלבדור", הגב' רג'ין קנטי. הנשיא ראדב מגלה עניין בגורל משפחתה בעקבות האסון. גב' קנטי עונה לשאלותיו ומגלה לו שאסון הספינה היה גם אסונה האישי – בין הקרבנות נמנים גם אמה ואחיה הצעיר, היא עצמה שרדה יחד עם אביה. </vt:lpstr>
      <vt:lpstr>הנשיא ראדב נושא את דברין לפני הקהל שנאסף לטקס. </vt:lpstr>
      <vt:lpstr>הנשיא ראדב מניח זר אישי לרגלי המצבה עליה חקוקים שמות 238 הקורבנות של אסון "סלבדור".</vt:lpstr>
      <vt:lpstr>תם הטקס.  בצעד יוצא דופן שיצר תקדים, כיבד נשיא בולגריה, רומן ראדב, את זכר קרבנות ספינת המעפילים "סלבדור".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Izi</dc:creator>
  <cp:lastModifiedBy>Izi</cp:lastModifiedBy>
  <cp:revision>12</cp:revision>
  <dcterms:created xsi:type="dcterms:W3CDTF">2018-04-18T09:09:45Z</dcterms:created>
  <dcterms:modified xsi:type="dcterms:W3CDTF">2018-04-18T12:28:49Z</dcterms:modified>
</cp:coreProperties>
</file>