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202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084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66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828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55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69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972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901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31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520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442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02DBB-8EEB-46F8-8097-D23BB64891AD}" type="datetimeFigureOut">
              <a:rPr lang="he-IL" smtClean="0"/>
              <a:t>י"ד/אב/תשע"א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7130E-8669-43EA-99D4-51E865C776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98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3200" dirty="0" smtClean="0">
                <a:latin typeface="Arial" pitchFamily="34" charset="0"/>
                <a:cs typeface="Arial" pitchFamily="34" charset="0"/>
              </a:rPr>
              <a:t>בית הכנסת של וידין </a:t>
            </a:r>
            <a:r>
              <a:rPr lang="he-IL" sz="3200" dirty="0" smtClean="0">
                <a:latin typeface="Arial" pitchFamily="34" charset="0"/>
                <a:cs typeface="Arial" pitchFamily="34" charset="0"/>
              </a:rPr>
              <a:t>- מבט מהחזית </a:t>
            </a:r>
            <a:br>
              <a:rPr lang="he-IL" sz="3200" dirty="0" smtClean="0">
                <a:latin typeface="Arial" pitchFamily="34" charset="0"/>
                <a:cs typeface="Arial" pitchFamily="34" charset="0"/>
              </a:rPr>
            </a:br>
            <a:r>
              <a:rPr lang="he-IL" sz="3200" dirty="0" smtClean="0">
                <a:latin typeface="Arial" pitchFamily="34" charset="0"/>
                <a:cs typeface="Arial" pitchFamily="34" charset="0"/>
              </a:rPr>
              <a:t>נחנך ב-1894 -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3200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he-IL" sz="3200" dirty="0" smtClean="0">
                <a:latin typeface="Arial" pitchFamily="34" charset="0"/>
                <a:cs typeface="Arial" pitchFamily="34" charset="0"/>
              </a:rPr>
              <a:t>שנה לפני </a:t>
            </a:r>
            <a:r>
              <a:rPr lang="he-IL" sz="3200" dirty="0" smtClean="0">
                <a:latin typeface="Arial" pitchFamily="34" charset="0"/>
                <a:cs typeface="Arial" pitchFamily="34" charset="0"/>
              </a:rPr>
              <a:t>בית </a:t>
            </a:r>
            <a:r>
              <a:rPr lang="he-IL" sz="3200" dirty="0" smtClean="0">
                <a:latin typeface="Arial" pitchFamily="34" charset="0"/>
                <a:cs typeface="Arial" pitchFamily="34" charset="0"/>
              </a:rPr>
              <a:t>הכנסת </a:t>
            </a:r>
            <a:r>
              <a:rPr lang="he-IL" sz="3200" dirty="0" smtClean="0">
                <a:latin typeface="Arial" pitchFamily="34" charset="0"/>
                <a:cs typeface="Arial" pitchFamily="34" charset="0"/>
              </a:rPr>
              <a:t>בסופיה</a:t>
            </a:r>
            <a:endParaRPr lang="he-IL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72816"/>
            <a:ext cx="6610658" cy="42371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8950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>
            <a:normAutofit/>
          </a:bodyPr>
          <a:lstStyle/>
          <a:p>
            <a:r>
              <a:rPr lang="he-IL" sz="2800" dirty="0" smtClean="0">
                <a:cs typeface="+mn-cs"/>
              </a:rPr>
              <a:t>בית הכנסת בוידין – מבט מהצד</a:t>
            </a:r>
            <a:endParaRPr lang="he-IL" sz="2800" dirty="0"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59"/>
            <a:ext cx="7776864" cy="509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6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>
            <a:normAutofit/>
          </a:bodyPr>
          <a:lstStyle/>
          <a:p>
            <a:r>
              <a:rPr lang="he-IL" sz="3200" dirty="0" smtClean="0">
                <a:cs typeface="+mn-cs"/>
              </a:rPr>
              <a:t>מצבו הנוכחי של בית הכנסת</a:t>
            </a:r>
            <a:endParaRPr lang="he-IL" sz="3200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021288"/>
            <a:ext cx="8352928" cy="648072"/>
          </a:xfrm>
        </p:spPr>
        <p:txBody>
          <a:bodyPr>
            <a:normAutofit/>
          </a:bodyPr>
          <a:lstStyle/>
          <a:p>
            <a:r>
              <a:rPr lang="he-IL" sz="2400" dirty="0" smtClean="0"/>
              <a:t>לא ידוע מתי צולמה תמונה זאת, ייתכן שמצב המבנה אף גרוע יותר</a:t>
            </a:r>
          </a:p>
          <a:p>
            <a:endParaRPr lang="he-IL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999" y="1268760"/>
            <a:ext cx="6408712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8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מצבו הנוכחי של בית הכנסת</a:t>
            </a:r>
            <a:endParaRPr lang="he-IL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6165304"/>
            <a:ext cx="7992888" cy="504056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לא ידוע מתי תמונה זאת צולמה, יש להניח שמצב המבנה היום אף גרוע יותר</a:t>
            </a:r>
          </a:p>
          <a:p>
            <a:endParaRPr lang="he-IL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84" y="1196752"/>
            <a:ext cx="7315200" cy="478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51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בית הכנסת של וידין - מבט מהחזית  נחנך ב-1894 - 15 שנה לפני בית הכנסת בסופיה</vt:lpstr>
      <vt:lpstr>בית הכנסת בוידין – מבט מהצד</vt:lpstr>
      <vt:lpstr>מצבו הנוכחי של בית הכנסת</vt:lpstr>
      <vt:lpstr>מצבו הנוכחי של בית הכנסת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Izi</dc:creator>
  <cp:lastModifiedBy>Izi</cp:lastModifiedBy>
  <cp:revision>4</cp:revision>
  <dcterms:created xsi:type="dcterms:W3CDTF">2011-08-10T12:49:43Z</dcterms:created>
  <dcterms:modified xsi:type="dcterms:W3CDTF">2011-08-14T08:34:01Z</dcterms:modified>
</cp:coreProperties>
</file>